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613" r:id="rId2"/>
    <p:sldId id="617" r:id="rId3"/>
    <p:sldId id="375" r:id="rId4"/>
    <p:sldId id="377" r:id="rId5"/>
    <p:sldId id="378" r:id="rId6"/>
    <p:sldId id="380" r:id="rId7"/>
    <p:sldId id="381" r:id="rId8"/>
    <p:sldId id="598" r:id="rId9"/>
    <p:sldId id="599" r:id="rId10"/>
    <p:sldId id="600" r:id="rId11"/>
    <p:sldId id="601" r:id="rId12"/>
    <p:sldId id="306" r:id="rId13"/>
    <p:sldId id="307" r:id="rId14"/>
    <p:sldId id="308" r:id="rId15"/>
    <p:sldId id="602" r:id="rId16"/>
    <p:sldId id="40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DAE1"/>
    <a:srgbClr val="FFFFFF"/>
    <a:srgbClr val="D7E9ED"/>
    <a:srgbClr val="95C5CF"/>
    <a:srgbClr val="4A94A4"/>
    <a:srgbClr val="428592"/>
    <a:srgbClr val="26525B"/>
    <a:srgbClr val="000000"/>
    <a:srgbClr val="26525A"/>
    <a:srgbClr val="468D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266"/>
    <p:restoredTop sz="96405"/>
  </p:normalViewPr>
  <p:slideViewPr>
    <p:cSldViewPr snapToGrid="0">
      <p:cViewPr varScale="1">
        <p:scale>
          <a:sx n="227" d="100"/>
          <a:sy n="227" d="100"/>
        </p:scale>
        <p:origin x="1192" y="184"/>
      </p:cViewPr>
      <p:guideLst/>
    </p:cSldViewPr>
  </p:slideViewPr>
  <p:notesTextViewPr>
    <p:cViewPr>
      <p:scale>
        <a:sx n="3" d="2"/>
        <a:sy n="3" d="2"/>
      </p:scale>
      <p:origin x="0" y="0"/>
    </p:cViewPr>
  </p:notesTextViewPr>
  <p:notesViewPr>
    <p:cSldViewPr snapToGrid="0">
      <p:cViewPr>
        <p:scale>
          <a:sx n="175" d="100"/>
          <a:sy n="175" d="100"/>
        </p:scale>
        <p:origin x="3392" y="-12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tiff>
</file>

<file path=ppt/media/image3.tif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11/14/21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投影片圖像版面配置區 1">
            <a:extLst>
              <a:ext uri="{FF2B5EF4-FFF2-40B4-BE49-F238E27FC236}">
                <a16:creationId xmlns:a16="http://schemas.microsoft.com/office/drawing/2014/main" id="{BDBDF70C-C67E-0A41-889E-8CDCD489EB2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4" name="備忘稿版面配置區 2">
            <a:extLst>
              <a:ext uri="{FF2B5EF4-FFF2-40B4-BE49-F238E27FC236}">
                <a16:creationId xmlns:a16="http://schemas.microsoft.com/office/drawing/2014/main" id="{922D2918-C435-5742-91EA-016BD6FC118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TW" altLang="en-US"/>
          </a:p>
        </p:txBody>
      </p:sp>
      <p:sp>
        <p:nvSpPr>
          <p:cNvPr id="74755" name="投影片編號版面配置區 3">
            <a:extLst>
              <a:ext uri="{FF2B5EF4-FFF2-40B4-BE49-F238E27FC236}">
                <a16:creationId xmlns:a16="http://schemas.microsoft.com/office/drawing/2014/main" id="{F867BA07-61D1-C348-A7FD-B204E336227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新細明體" panose="02020500000000000000" pitchFamily="18" charset="-120"/>
              </a:defRPr>
            </a:lvl1pPr>
            <a:lvl2pPr marL="742950" indent="-285750">
              <a:spcBef>
                <a:spcPct val="30000"/>
              </a:spcBef>
              <a:defRPr sz="1200">
                <a:solidFill>
                  <a:schemeClr val="tx1"/>
                </a:solidFill>
                <a:latin typeface="Calibri" panose="020F0502020204030204" pitchFamily="34" charset="0"/>
                <a:ea typeface="新細明體" panose="02020500000000000000" pitchFamily="18" charset="-120"/>
              </a:defRPr>
            </a:lvl2pPr>
            <a:lvl3pPr marL="1143000" indent="-228600">
              <a:spcBef>
                <a:spcPct val="30000"/>
              </a:spcBef>
              <a:defRPr sz="1200">
                <a:solidFill>
                  <a:schemeClr val="tx1"/>
                </a:solidFill>
                <a:latin typeface="Calibri" panose="020F0502020204030204" pitchFamily="34" charset="0"/>
                <a:ea typeface="新細明體" panose="02020500000000000000" pitchFamily="18" charset="-120"/>
              </a:defRPr>
            </a:lvl3pPr>
            <a:lvl4pPr marL="1600200" indent="-228600">
              <a:spcBef>
                <a:spcPct val="30000"/>
              </a:spcBef>
              <a:defRPr sz="1200">
                <a:solidFill>
                  <a:schemeClr val="tx1"/>
                </a:solidFill>
                <a:latin typeface="Calibri" panose="020F0502020204030204" pitchFamily="34" charset="0"/>
                <a:ea typeface="新細明體" panose="02020500000000000000" pitchFamily="18" charset="-120"/>
              </a:defRPr>
            </a:lvl4pPr>
            <a:lvl5pPr marL="2057400" indent="-228600">
              <a:spcBef>
                <a:spcPct val="30000"/>
              </a:spcBef>
              <a:defRPr sz="1200">
                <a:solidFill>
                  <a:schemeClr val="tx1"/>
                </a:solidFill>
                <a:latin typeface="Calibri" panose="020F0502020204030204" pitchFamily="34" charset="0"/>
                <a:ea typeface="新細明體" panose="02020500000000000000" pitchFamily="18" charset="-12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9pPr>
          </a:lstStyle>
          <a:p>
            <a:pPr>
              <a:spcBef>
                <a:spcPct val="0"/>
              </a:spcBef>
            </a:pPr>
            <a:fld id="{89477FD1-DA85-3B4D-9E6A-06B840C84551}" type="slidenum">
              <a:rPr lang="zh-TW" altLang="en-US"/>
              <a:pPr>
                <a:spcBef>
                  <a:spcPct val="0"/>
                </a:spcBef>
              </a:pPr>
              <a:t>13</a:t>
            </a:fld>
            <a:endParaRPr lang="zh-TW" altLang="en-US"/>
          </a:p>
        </p:txBody>
      </p:sp>
    </p:spTree>
    <p:extLst>
      <p:ext uri="{BB962C8B-B14F-4D97-AF65-F5344CB8AC3E}">
        <p14:creationId xmlns:p14="http://schemas.microsoft.com/office/powerpoint/2010/main" val="20933041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投影片圖像版面配置區 1">
            <a:extLst>
              <a:ext uri="{FF2B5EF4-FFF2-40B4-BE49-F238E27FC236}">
                <a16:creationId xmlns:a16="http://schemas.microsoft.com/office/drawing/2014/main" id="{F8F29D1D-5EBA-984D-8E22-CD3E835AEF3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備忘稿版面配置區 2">
            <a:extLst>
              <a:ext uri="{FF2B5EF4-FFF2-40B4-BE49-F238E27FC236}">
                <a16:creationId xmlns:a16="http://schemas.microsoft.com/office/drawing/2014/main" id="{C06CE357-70F5-2845-9CED-C43F9E734BA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TW" altLang="en-US"/>
          </a:p>
        </p:txBody>
      </p:sp>
      <p:sp>
        <p:nvSpPr>
          <p:cNvPr id="76803" name="投影片編號版面配置區 3">
            <a:extLst>
              <a:ext uri="{FF2B5EF4-FFF2-40B4-BE49-F238E27FC236}">
                <a16:creationId xmlns:a16="http://schemas.microsoft.com/office/drawing/2014/main" id="{8BE10AD4-EDB7-8045-9C03-25567A04C0B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新細明體" panose="02020500000000000000" pitchFamily="18" charset="-120"/>
              </a:defRPr>
            </a:lvl1pPr>
            <a:lvl2pPr marL="742950" indent="-285750">
              <a:spcBef>
                <a:spcPct val="30000"/>
              </a:spcBef>
              <a:defRPr sz="1200">
                <a:solidFill>
                  <a:schemeClr val="tx1"/>
                </a:solidFill>
                <a:latin typeface="Calibri" panose="020F0502020204030204" pitchFamily="34" charset="0"/>
                <a:ea typeface="新細明體" panose="02020500000000000000" pitchFamily="18" charset="-120"/>
              </a:defRPr>
            </a:lvl2pPr>
            <a:lvl3pPr marL="1143000" indent="-228600">
              <a:spcBef>
                <a:spcPct val="30000"/>
              </a:spcBef>
              <a:defRPr sz="1200">
                <a:solidFill>
                  <a:schemeClr val="tx1"/>
                </a:solidFill>
                <a:latin typeface="Calibri" panose="020F0502020204030204" pitchFamily="34" charset="0"/>
                <a:ea typeface="新細明體" panose="02020500000000000000" pitchFamily="18" charset="-120"/>
              </a:defRPr>
            </a:lvl3pPr>
            <a:lvl4pPr marL="1600200" indent="-228600">
              <a:spcBef>
                <a:spcPct val="30000"/>
              </a:spcBef>
              <a:defRPr sz="1200">
                <a:solidFill>
                  <a:schemeClr val="tx1"/>
                </a:solidFill>
                <a:latin typeface="Calibri" panose="020F0502020204030204" pitchFamily="34" charset="0"/>
                <a:ea typeface="新細明體" panose="02020500000000000000" pitchFamily="18" charset="-120"/>
              </a:defRPr>
            </a:lvl4pPr>
            <a:lvl5pPr marL="2057400" indent="-228600">
              <a:spcBef>
                <a:spcPct val="30000"/>
              </a:spcBef>
              <a:defRPr sz="1200">
                <a:solidFill>
                  <a:schemeClr val="tx1"/>
                </a:solidFill>
                <a:latin typeface="Calibri" panose="020F0502020204030204" pitchFamily="34" charset="0"/>
                <a:ea typeface="新細明體" panose="02020500000000000000" pitchFamily="18" charset="-12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9pPr>
          </a:lstStyle>
          <a:p>
            <a:pPr>
              <a:spcBef>
                <a:spcPct val="0"/>
              </a:spcBef>
            </a:pPr>
            <a:fld id="{8C3AFD09-74F9-DE4B-A5EC-608B1331CA1F}" type="slidenum">
              <a:rPr lang="zh-TW" altLang="en-US"/>
              <a:pPr>
                <a:spcBef>
                  <a:spcPct val="0"/>
                </a:spcBef>
              </a:pPr>
              <a:t>14</a:t>
            </a:fld>
            <a:endParaRPr lang="zh-TW" altLang="en-US"/>
          </a:p>
        </p:txBody>
      </p:sp>
    </p:spTree>
    <p:extLst>
      <p:ext uri="{BB962C8B-B14F-4D97-AF65-F5344CB8AC3E}">
        <p14:creationId xmlns:p14="http://schemas.microsoft.com/office/powerpoint/2010/main" val="41965971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78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a:p>
        </p:txBody>
      </p:sp>
      <p:sp>
        <p:nvSpPr>
          <p:cNvPr id="4" name="Slide Number Placeholder 3"/>
          <p:cNvSpPr>
            <a:spLocks noGrp="1"/>
          </p:cNvSpPr>
          <p:nvPr>
            <p:ph type="sldNum" sz="quarter" idx="5"/>
          </p:nvPr>
        </p:nvSpPr>
        <p:spPr/>
        <p:txBody>
          <a:bodyPr/>
          <a:lstStyle/>
          <a:p>
            <a:pPr>
              <a:defRPr/>
            </a:pPr>
            <a:fld id="{7F4B13DF-EDB8-4540-9F37-38B2DF35649A}" type="slidenum">
              <a:rPr lang="en-CA" smtClean="0"/>
              <a:pPr>
                <a:defRPr/>
              </a:pPr>
              <a:t>16</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50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a:p>
        </p:txBody>
      </p:sp>
      <p:sp>
        <p:nvSpPr>
          <p:cNvPr id="4" name="Slide Number Placeholder 3"/>
          <p:cNvSpPr>
            <a:spLocks noGrp="1"/>
          </p:cNvSpPr>
          <p:nvPr>
            <p:ph type="sldNum" sz="quarter" idx="5"/>
          </p:nvPr>
        </p:nvSpPr>
        <p:spPr/>
        <p:txBody>
          <a:bodyPr/>
          <a:lstStyle/>
          <a:p>
            <a:pPr>
              <a:defRPr/>
            </a:pPr>
            <a:fld id="{29A98627-1443-41F9-93F0-C8F6A6FE9DF8}" type="slidenum">
              <a:rPr lang="en-CA" smtClean="0"/>
              <a:pPr>
                <a:defRPr/>
              </a:pPr>
              <a:t>3</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a:p>
        </p:txBody>
      </p:sp>
      <p:sp>
        <p:nvSpPr>
          <p:cNvPr id="4" name="Slide Number Placeholder 3"/>
          <p:cNvSpPr>
            <a:spLocks noGrp="1"/>
          </p:cNvSpPr>
          <p:nvPr>
            <p:ph type="sldNum" sz="quarter" idx="5"/>
          </p:nvPr>
        </p:nvSpPr>
        <p:spPr/>
        <p:txBody>
          <a:bodyPr/>
          <a:lstStyle/>
          <a:p>
            <a:pPr>
              <a:defRPr/>
            </a:pPr>
            <a:fld id="{3B4C6BB7-CF9E-4BFE-9BBD-A33872D8A65E}" type="slidenum">
              <a:rPr lang="en-CA" smtClean="0"/>
              <a:pPr>
                <a:defRPr/>
              </a:pPr>
              <a:t>4</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a:p>
        </p:txBody>
      </p:sp>
      <p:sp>
        <p:nvSpPr>
          <p:cNvPr id="4" name="Slide Number Placeholder 3"/>
          <p:cNvSpPr>
            <a:spLocks noGrp="1"/>
          </p:cNvSpPr>
          <p:nvPr>
            <p:ph type="sldNum" sz="quarter" idx="5"/>
          </p:nvPr>
        </p:nvSpPr>
        <p:spPr/>
        <p:txBody>
          <a:bodyPr/>
          <a:lstStyle/>
          <a:p>
            <a:pPr>
              <a:defRPr/>
            </a:pPr>
            <a:fld id="{B3D3B759-5350-4222-8B93-50A5734C6595}" type="slidenum">
              <a:rPr lang="en-CA" smtClean="0"/>
              <a:pPr>
                <a:defRPr/>
              </a:pPr>
              <a:t>5</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a:p>
        </p:txBody>
      </p:sp>
      <p:sp>
        <p:nvSpPr>
          <p:cNvPr id="4" name="Slide Number Placeholder 3"/>
          <p:cNvSpPr>
            <a:spLocks noGrp="1"/>
          </p:cNvSpPr>
          <p:nvPr>
            <p:ph type="sldNum" sz="quarter" idx="5"/>
          </p:nvPr>
        </p:nvSpPr>
        <p:spPr/>
        <p:txBody>
          <a:bodyPr/>
          <a:lstStyle/>
          <a:p>
            <a:pPr>
              <a:defRPr/>
            </a:pPr>
            <a:fld id="{E8B83B1C-748F-4301-8801-61008CA546DE}" type="slidenum">
              <a:rPr lang="en-CA" smtClean="0"/>
              <a:pPr>
                <a:defRPr/>
              </a:pPr>
              <a:t>6</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a:p>
        </p:txBody>
      </p:sp>
      <p:sp>
        <p:nvSpPr>
          <p:cNvPr id="4" name="Slide Number Placeholder 3"/>
          <p:cNvSpPr>
            <a:spLocks noGrp="1"/>
          </p:cNvSpPr>
          <p:nvPr>
            <p:ph type="sldNum" sz="quarter" idx="5"/>
          </p:nvPr>
        </p:nvSpPr>
        <p:spPr/>
        <p:txBody>
          <a:bodyPr/>
          <a:lstStyle/>
          <a:p>
            <a:pPr>
              <a:defRPr/>
            </a:pPr>
            <a:fld id="{6C09B3C5-012C-42FB-ACF2-E958B20FE123}" type="slidenum">
              <a:rPr lang="en-CA" smtClean="0"/>
              <a:pPr>
                <a:defRPr/>
              </a:pPr>
              <a:t>7</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next topic we are going to talk about is sorting. As you can imagine, sorting is the most fundamental algorithm in all computer science and computer engineering subjects. The goal is to put elements in a certain order, often increasing order or decreasing order.</a:t>
            </a:r>
          </a:p>
          <a:p>
            <a:endParaRPr lang="en-US" dirty="0"/>
          </a:p>
          <a:p>
            <a:r>
              <a:rPr lang="en-US" dirty="0"/>
              <a:t>(explain)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8</a:t>
            </a:fld>
            <a:endParaRPr lang="en-US"/>
          </a:p>
        </p:txBody>
      </p:sp>
    </p:spTree>
    <p:extLst>
      <p:ext uri="{BB962C8B-B14F-4D97-AF65-F5344CB8AC3E}">
        <p14:creationId xmlns:p14="http://schemas.microsoft.com/office/powerpoint/2010/main" val="2755952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Selection sort is one of the simplest methods in the sorting area. The idea is to iteratively scan the sequence of numbers and pick up the number with the minimum or maximum value. That means you will have two loops. The outer loop repeat n-1 times and the inner loop is to find the minimum element.</a:t>
            </a:r>
          </a:p>
          <a:p>
            <a:endParaRPr lang="en-US" dirty="0"/>
          </a:p>
          <a:p>
            <a:r>
              <a:rPr lang="en-US" dirty="0"/>
              <a:t>Intuition is, you need n steps to find the minimum over a sequence of n numbers, right? And how many times do you need in order to make everything sorted.</a:t>
            </a:r>
          </a:p>
          <a:p>
            <a:endParaRPr lang="en-US" dirty="0"/>
          </a:p>
          <a:p>
            <a:r>
              <a:rPr lang="en-US" dirty="0"/>
              <a:t>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9</a:t>
            </a:fld>
            <a:endParaRPr lang="en-US"/>
          </a:p>
        </p:txBody>
      </p:sp>
    </p:spTree>
    <p:extLst>
      <p:ext uri="{BB962C8B-B14F-4D97-AF65-F5344CB8AC3E}">
        <p14:creationId xmlns:p14="http://schemas.microsoft.com/office/powerpoint/2010/main" val="856294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投影片圖像版面配置區 1">
            <a:extLst>
              <a:ext uri="{FF2B5EF4-FFF2-40B4-BE49-F238E27FC236}">
                <a16:creationId xmlns:a16="http://schemas.microsoft.com/office/drawing/2014/main" id="{E45B1483-5FE5-3544-AD95-38C2C899768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6" name="備忘稿版面配置區 2">
            <a:extLst>
              <a:ext uri="{FF2B5EF4-FFF2-40B4-BE49-F238E27FC236}">
                <a16:creationId xmlns:a16="http://schemas.microsoft.com/office/drawing/2014/main" id="{EC845DFA-814C-2E47-944C-33F6038B2C2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TW" altLang="en-US"/>
          </a:p>
        </p:txBody>
      </p:sp>
      <p:sp>
        <p:nvSpPr>
          <p:cNvPr id="72707" name="投影片編號版面配置區 3">
            <a:extLst>
              <a:ext uri="{FF2B5EF4-FFF2-40B4-BE49-F238E27FC236}">
                <a16:creationId xmlns:a16="http://schemas.microsoft.com/office/drawing/2014/main" id="{BD56327A-1DAF-F640-87BB-641A0431E26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新細明體" panose="02020500000000000000" pitchFamily="18" charset="-120"/>
              </a:defRPr>
            </a:lvl1pPr>
            <a:lvl2pPr marL="742950" indent="-285750">
              <a:spcBef>
                <a:spcPct val="30000"/>
              </a:spcBef>
              <a:defRPr sz="1200">
                <a:solidFill>
                  <a:schemeClr val="tx1"/>
                </a:solidFill>
                <a:latin typeface="Calibri" panose="020F0502020204030204" pitchFamily="34" charset="0"/>
                <a:ea typeface="新細明體" panose="02020500000000000000" pitchFamily="18" charset="-120"/>
              </a:defRPr>
            </a:lvl2pPr>
            <a:lvl3pPr marL="1143000" indent="-228600">
              <a:spcBef>
                <a:spcPct val="30000"/>
              </a:spcBef>
              <a:defRPr sz="1200">
                <a:solidFill>
                  <a:schemeClr val="tx1"/>
                </a:solidFill>
                <a:latin typeface="Calibri" panose="020F0502020204030204" pitchFamily="34" charset="0"/>
                <a:ea typeface="新細明體" panose="02020500000000000000" pitchFamily="18" charset="-120"/>
              </a:defRPr>
            </a:lvl3pPr>
            <a:lvl4pPr marL="1600200" indent="-228600">
              <a:spcBef>
                <a:spcPct val="30000"/>
              </a:spcBef>
              <a:defRPr sz="1200">
                <a:solidFill>
                  <a:schemeClr val="tx1"/>
                </a:solidFill>
                <a:latin typeface="Calibri" panose="020F0502020204030204" pitchFamily="34" charset="0"/>
                <a:ea typeface="新細明體" panose="02020500000000000000" pitchFamily="18" charset="-120"/>
              </a:defRPr>
            </a:lvl4pPr>
            <a:lvl5pPr marL="2057400" indent="-228600">
              <a:spcBef>
                <a:spcPct val="30000"/>
              </a:spcBef>
              <a:defRPr sz="1200">
                <a:solidFill>
                  <a:schemeClr val="tx1"/>
                </a:solidFill>
                <a:latin typeface="Calibri" panose="020F0502020204030204" pitchFamily="34" charset="0"/>
                <a:ea typeface="新細明體" panose="02020500000000000000" pitchFamily="18" charset="-12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9pPr>
          </a:lstStyle>
          <a:p>
            <a:pPr>
              <a:spcBef>
                <a:spcPct val="0"/>
              </a:spcBef>
            </a:pPr>
            <a:fld id="{C0ACED58-10CB-344E-BF6B-E5FDB713045E}" type="slidenum">
              <a:rPr lang="zh-TW" altLang="en-US"/>
              <a:pPr>
                <a:spcBef>
                  <a:spcPct val="0"/>
                </a:spcBef>
              </a:pPr>
              <a:t>12</a:t>
            </a:fld>
            <a:endParaRPr lang="zh-TW" altLang="en-US"/>
          </a:p>
        </p:txBody>
      </p:sp>
    </p:spTree>
    <p:extLst>
      <p:ext uri="{BB962C8B-B14F-4D97-AF65-F5344CB8AC3E}">
        <p14:creationId xmlns:p14="http://schemas.microsoft.com/office/powerpoint/2010/main" val="14883819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11/14/21</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9A9A9877-0EC0-6B43-881F-20D3F586DF5D}"/>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F2922828-6DB3-BB47-A5D5-D16685AE1266}"/>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11/14/21</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11/14/21</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11/14/21</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11/14/21</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11/14/21</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11/14/21</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11/14/21</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11/14/21</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11/14/21</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11/14/21</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11/14/21</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778475"/>
            <a:ext cx="10401300" cy="1402749"/>
          </a:xfrm>
        </p:spPr>
        <p:txBody>
          <a:bodyPr anchor="ctr">
            <a:noAutofit/>
          </a:bodyPr>
          <a:lstStyle/>
          <a:p>
            <a:r>
              <a:rPr lang="en-US" sz="4000" b="1" dirty="0">
                <a:latin typeface="Arial" panose="020B0604020202020204" pitchFamily="34" charset="0"/>
                <a:cs typeface="Arial" panose="020B0604020202020204" pitchFamily="34" charset="0"/>
              </a:rPr>
              <a:t>CS 2420: Sorting Algorithms</a:t>
            </a: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80507"/>
            <a:ext cx="9144000" cy="1655762"/>
          </a:xfrm>
        </p:spPr>
        <p:txBody>
          <a:bodyPr>
            <a:normAutofit/>
          </a:bodyPr>
          <a:lstStyle/>
          <a:p>
            <a:r>
              <a:rPr lang="en-US" sz="2600" dirty="0"/>
              <a:t>Dr. Tsung-Wei (TW) Huang</a:t>
            </a:r>
          </a:p>
          <a:p>
            <a:r>
              <a:rPr lang="en-US" sz="2600" dirty="0"/>
              <a:t>Department of Electrical and Computer Engineering</a:t>
            </a:r>
          </a:p>
          <a:p>
            <a:r>
              <a:rPr lang="en-US" sz="2600" dirty="0"/>
              <a:t>University of Utah, Salt Lake City, UT</a:t>
            </a:r>
          </a:p>
          <a:p>
            <a:endParaRPr lang="en-US" sz="2600" dirty="0"/>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AA6A72-F166-A149-A992-77E1177FC459}"/>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3358D710-543C-814D-A6F0-12B89FDB2DCA}"/>
              </a:ext>
            </a:extLst>
          </p:cNvPr>
          <p:cNvSpPr>
            <a:spLocks noGrp="1"/>
          </p:cNvSpPr>
          <p:nvPr>
            <p:ph type="title"/>
          </p:nvPr>
        </p:nvSpPr>
        <p:spPr/>
        <p:txBody>
          <a:bodyPr/>
          <a:lstStyle/>
          <a:p>
            <a:r>
              <a:rPr lang="en-US" dirty="0"/>
              <a:t>Selection Sort Implementation</a:t>
            </a:r>
          </a:p>
        </p:txBody>
      </p:sp>
      <p:pic>
        <p:nvPicPr>
          <p:cNvPr id="6" name="Content Placeholder 5" descr="A close up of a screen&#10;&#10;Description automatically generated">
            <a:extLst>
              <a:ext uri="{FF2B5EF4-FFF2-40B4-BE49-F238E27FC236}">
                <a16:creationId xmlns:a16="http://schemas.microsoft.com/office/drawing/2014/main" id="{A274089D-E46F-4B46-9DF2-DB99E2D08FCF}"/>
              </a:ext>
            </a:extLst>
          </p:cNvPr>
          <p:cNvPicPr>
            <a:picLocks noGrp="1" noChangeAspect="1"/>
          </p:cNvPicPr>
          <p:nvPr>
            <p:ph idx="1"/>
          </p:nvPr>
        </p:nvPicPr>
        <p:blipFill>
          <a:blip r:embed="rId2"/>
          <a:stretch>
            <a:fillRect/>
          </a:stretch>
        </p:blipFill>
        <p:spPr>
          <a:xfrm>
            <a:off x="2152650" y="1718229"/>
            <a:ext cx="7886700" cy="3813657"/>
          </a:xfrm>
        </p:spPr>
      </p:pic>
      <p:sp>
        <p:nvSpPr>
          <p:cNvPr id="7" name="TextBox 6">
            <a:extLst>
              <a:ext uri="{FF2B5EF4-FFF2-40B4-BE49-F238E27FC236}">
                <a16:creationId xmlns:a16="http://schemas.microsoft.com/office/drawing/2014/main" id="{C84691A9-A741-6742-8AB2-3E72A7CA9803}"/>
              </a:ext>
            </a:extLst>
          </p:cNvPr>
          <p:cNvSpPr txBox="1"/>
          <p:nvPr/>
        </p:nvSpPr>
        <p:spPr>
          <a:xfrm>
            <a:off x="2248278" y="5813824"/>
            <a:ext cx="7704499" cy="461665"/>
          </a:xfrm>
          <a:prstGeom prst="rect">
            <a:avLst/>
          </a:prstGeom>
          <a:noFill/>
        </p:spPr>
        <p:txBody>
          <a:bodyPr wrap="square" rtlCol="0">
            <a:spAutoFit/>
          </a:bodyPr>
          <a:lstStyle/>
          <a:p>
            <a:pPr algn="ctr"/>
            <a:r>
              <a:rPr lang="en-US" sz="2400" dirty="0"/>
              <a:t>Time complexity O(N</a:t>
            </a:r>
            <a:r>
              <a:rPr lang="en-US" sz="2400" baseline="30000" dirty="0"/>
              <a:t>2</a:t>
            </a:r>
            <a:r>
              <a:rPr lang="en-US" sz="2400" dirty="0"/>
              <a:t>)</a:t>
            </a:r>
          </a:p>
        </p:txBody>
      </p:sp>
    </p:spTree>
    <p:extLst>
      <p:ext uri="{BB962C8B-B14F-4D97-AF65-F5344CB8AC3E}">
        <p14:creationId xmlns:p14="http://schemas.microsoft.com/office/powerpoint/2010/main" val="2896333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AA6A72-F166-A149-A992-77E1177FC459}"/>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3358D710-543C-814D-A6F0-12B89FDB2DCA}"/>
              </a:ext>
            </a:extLst>
          </p:cNvPr>
          <p:cNvSpPr>
            <a:spLocks noGrp="1"/>
          </p:cNvSpPr>
          <p:nvPr>
            <p:ph type="title"/>
          </p:nvPr>
        </p:nvSpPr>
        <p:spPr/>
        <p:txBody>
          <a:bodyPr/>
          <a:lstStyle/>
          <a:p>
            <a:r>
              <a:rPr lang="en-US" dirty="0"/>
              <a:t>Using Divide and Conquer: Merge Sort</a:t>
            </a:r>
          </a:p>
        </p:txBody>
      </p:sp>
      <p:sp>
        <p:nvSpPr>
          <p:cNvPr id="5" name="Content Placeholder 4">
            <a:extLst>
              <a:ext uri="{FF2B5EF4-FFF2-40B4-BE49-F238E27FC236}">
                <a16:creationId xmlns:a16="http://schemas.microsoft.com/office/drawing/2014/main" id="{87315ECF-9ED1-DC40-BAA6-830491B3A38D}"/>
              </a:ext>
            </a:extLst>
          </p:cNvPr>
          <p:cNvSpPr>
            <a:spLocks noGrp="1"/>
          </p:cNvSpPr>
          <p:nvPr>
            <p:ph idx="1"/>
          </p:nvPr>
        </p:nvSpPr>
        <p:spPr/>
        <p:txBody>
          <a:bodyPr/>
          <a:lstStyle/>
          <a:p>
            <a:pPr algn="just">
              <a:lnSpc>
                <a:spcPct val="90000"/>
              </a:lnSpc>
              <a:defRPr/>
            </a:pPr>
            <a:r>
              <a:rPr lang="en-US" altLang="en-US" b="1" dirty="0">
                <a:solidFill>
                  <a:srgbClr val="C52D4E"/>
                </a:solidFill>
              </a:rPr>
              <a:t>Divide</a:t>
            </a:r>
            <a:r>
              <a:rPr lang="en-US" altLang="en-US" dirty="0"/>
              <a:t>: If S has at two or more elements (nothing needs to be done if S has zero or one elements), remove all the elements from S and put them into two sequences, S</a:t>
            </a:r>
            <a:r>
              <a:rPr lang="en-US" altLang="en-US" baseline="-25000" dirty="0"/>
              <a:t>L</a:t>
            </a:r>
            <a:r>
              <a:rPr lang="en-US" altLang="en-US" dirty="0"/>
              <a:t> and S</a:t>
            </a:r>
            <a:r>
              <a:rPr lang="en-US" altLang="en-US" baseline="-25000" dirty="0"/>
              <a:t>R</a:t>
            </a:r>
            <a:r>
              <a:rPr lang="en-US" altLang="en-US" dirty="0"/>
              <a:t>, each containing about half of the elements of S. (i.e. S</a:t>
            </a:r>
            <a:r>
              <a:rPr lang="en-US" altLang="en-US" baseline="-25000" dirty="0"/>
              <a:t>L</a:t>
            </a:r>
            <a:r>
              <a:rPr lang="en-US" altLang="en-US" dirty="0"/>
              <a:t> contains the first </a:t>
            </a:r>
            <a:r>
              <a:rPr lang="en-US" altLang="en-US" dirty="0">
                <a:sym typeface="Symbol" pitchFamily="18" charset="2"/>
              </a:rPr>
              <a:t></a:t>
            </a:r>
            <a:r>
              <a:rPr lang="en-US" altLang="en-US" dirty="0"/>
              <a:t>n/2</a:t>
            </a:r>
            <a:r>
              <a:rPr lang="en-US" altLang="en-US" dirty="0">
                <a:sym typeface="Symbol" pitchFamily="18" charset="2"/>
              </a:rPr>
              <a:t> </a:t>
            </a:r>
            <a:r>
              <a:rPr lang="en-US" altLang="en-US" dirty="0"/>
              <a:t>elements and S</a:t>
            </a:r>
            <a:r>
              <a:rPr lang="en-US" altLang="en-US" baseline="-25000" dirty="0"/>
              <a:t>R</a:t>
            </a:r>
            <a:r>
              <a:rPr lang="en-US" altLang="en-US" dirty="0"/>
              <a:t> contains the remaining </a:t>
            </a:r>
            <a:r>
              <a:rPr lang="en-US" altLang="en-US" dirty="0">
                <a:sym typeface="Symbol" pitchFamily="18" charset="2"/>
              </a:rPr>
              <a:t></a:t>
            </a:r>
            <a:r>
              <a:rPr lang="en-US" altLang="en-US" dirty="0"/>
              <a:t>n/2</a:t>
            </a:r>
            <a:r>
              <a:rPr lang="en-US" altLang="en-US" dirty="0">
                <a:sym typeface="Symbol" pitchFamily="18" charset="2"/>
              </a:rPr>
              <a:t></a:t>
            </a:r>
            <a:r>
              <a:rPr lang="en-US" altLang="en-US" dirty="0"/>
              <a:t> elements.</a:t>
            </a:r>
          </a:p>
          <a:p>
            <a:pPr algn="just">
              <a:lnSpc>
                <a:spcPct val="90000"/>
              </a:lnSpc>
              <a:defRPr/>
            </a:pPr>
            <a:r>
              <a:rPr lang="en-US" altLang="en-US" b="1" dirty="0">
                <a:solidFill>
                  <a:srgbClr val="C52D4E"/>
                </a:solidFill>
              </a:rPr>
              <a:t>Recurse</a:t>
            </a:r>
            <a:r>
              <a:rPr lang="en-US" altLang="en-US" dirty="0"/>
              <a:t>: Recursively sort sequences S</a:t>
            </a:r>
            <a:r>
              <a:rPr lang="en-US" altLang="en-US" baseline="-25000" dirty="0"/>
              <a:t>L</a:t>
            </a:r>
            <a:r>
              <a:rPr lang="en-US" altLang="en-US" dirty="0"/>
              <a:t> and S</a:t>
            </a:r>
            <a:r>
              <a:rPr lang="en-US" altLang="en-US" baseline="-25000" dirty="0"/>
              <a:t>R</a:t>
            </a:r>
            <a:r>
              <a:rPr lang="en-US" altLang="en-US" dirty="0"/>
              <a:t>.</a:t>
            </a:r>
          </a:p>
          <a:p>
            <a:pPr algn="just">
              <a:lnSpc>
                <a:spcPct val="90000"/>
              </a:lnSpc>
              <a:defRPr/>
            </a:pPr>
            <a:r>
              <a:rPr lang="en-US" altLang="en-US" b="1" dirty="0">
                <a:solidFill>
                  <a:srgbClr val="C52D4E"/>
                </a:solidFill>
              </a:rPr>
              <a:t>Conquer</a:t>
            </a:r>
            <a:r>
              <a:rPr lang="en-US" altLang="en-US" dirty="0"/>
              <a:t>: Put back the elements into S by merging the two sorted sequences S</a:t>
            </a:r>
            <a:r>
              <a:rPr lang="en-US" altLang="en-US" baseline="-25000" dirty="0"/>
              <a:t>L</a:t>
            </a:r>
            <a:r>
              <a:rPr lang="en-US" altLang="en-US" dirty="0"/>
              <a:t> and S</a:t>
            </a:r>
            <a:r>
              <a:rPr lang="en-US" altLang="en-US" baseline="-25000" dirty="0"/>
              <a:t>R</a:t>
            </a:r>
            <a:r>
              <a:rPr lang="en-US" altLang="en-US" dirty="0"/>
              <a:t> into a sorted sequence.</a:t>
            </a:r>
          </a:p>
          <a:p>
            <a:endParaRPr lang="en-US" dirty="0"/>
          </a:p>
        </p:txBody>
      </p:sp>
    </p:spTree>
    <p:extLst>
      <p:ext uri="{BB962C8B-B14F-4D97-AF65-F5344CB8AC3E}">
        <p14:creationId xmlns:p14="http://schemas.microsoft.com/office/powerpoint/2010/main" val="35543778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683" name="Group 204">
            <a:extLst>
              <a:ext uri="{FF2B5EF4-FFF2-40B4-BE49-F238E27FC236}">
                <a16:creationId xmlns:a16="http://schemas.microsoft.com/office/drawing/2014/main" id="{E4C0ABC0-620E-8E4A-9237-59F9F28BEDE7}"/>
              </a:ext>
            </a:extLst>
          </p:cNvPr>
          <p:cNvGrpSpPr>
            <a:grpSpLocks/>
          </p:cNvGrpSpPr>
          <p:nvPr/>
        </p:nvGrpSpPr>
        <p:grpSpPr bwMode="auto">
          <a:xfrm>
            <a:off x="2435225" y="1584326"/>
            <a:ext cx="7454900" cy="1133475"/>
            <a:chOff x="284" y="258"/>
            <a:chExt cx="4696" cy="714"/>
          </a:xfrm>
        </p:grpSpPr>
        <p:grpSp>
          <p:nvGrpSpPr>
            <p:cNvPr id="71715" name="Group 141">
              <a:extLst>
                <a:ext uri="{FF2B5EF4-FFF2-40B4-BE49-F238E27FC236}">
                  <a16:creationId xmlns:a16="http://schemas.microsoft.com/office/drawing/2014/main" id="{1BF31845-38EB-4149-B9DF-BAADE1317E28}"/>
                </a:ext>
              </a:extLst>
            </p:cNvPr>
            <p:cNvGrpSpPr>
              <a:grpSpLocks/>
            </p:cNvGrpSpPr>
            <p:nvPr/>
          </p:nvGrpSpPr>
          <p:grpSpPr bwMode="auto">
            <a:xfrm>
              <a:off x="284" y="258"/>
              <a:ext cx="4168" cy="714"/>
              <a:chOff x="198" y="294"/>
              <a:chExt cx="4168" cy="714"/>
            </a:xfrm>
          </p:grpSpPr>
          <p:sp>
            <p:nvSpPr>
              <p:cNvPr id="71717" name="Text Box 142">
                <a:extLst>
                  <a:ext uri="{FF2B5EF4-FFF2-40B4-BE49-F238E27FC236}">
                    <a16:creationId xmlns:a16="http://schemas.microsoft.com/office/drawing/2014/main" id="{D5AB59FD-C1E2-E64D-8E19-97672FC223D1}"/>
                  </a:ext>
                </a:extLst>
              </p:cNvPr>
              <p:cNvSpPr txBox="1">
                <a:spLocks noChangeArrowheads="1"/>
              </p:cNvSpPr>
              <p:nvPr/>
            </p:nvSpPr>
            <p:spPr bwMode="auto">
              <a:xfrm>
                <a:off x="198" y="667"/>
                <a:ext cx="391"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start</a:t>
                </a:r>
              </a:p>
            </p:txBody>
          </p:sp>
          <p:grpSp>
            <p:nvGrpSpPr>
              <p:cNvPr id="71718" name="Group 143">
                <a:extLst>
                  <a:ext uri="{FF2B5EF4-FFF2-40B4-BE49-F238E27FC236}">
                    <a16:creationId xmlns:a16="http://schemas.microsoft.com/office/drawing/2014/main" id="{BB1EECD4-90C7-E749-8B02-8F8DFF879D06}"/>
                  </a:ext>
                </a:extLst>
              </p:cNvPr>
              <p:cNvGrpSpPr>
                <a:grpSpLocks/>
              </p:cNvGrpSpPr>
              <p:nvPr/>
            </p:nvGrpSpPr>
            <p:grpSpPr bwMode="auto">
              <a:xfrm>
                <a:off x="821" y="614"/>
                <a:ext cx="3545" cy="394"/>
                <a:chOff x="717" y="2727"/>
                <a:chExt cx="3545" cy="394"/>
              </a:xfrm>
            </p:grpSpPr>
            <p:grpSp>
              <p:nvGrpSpPr>
                <p:cNvPr id="71727" name="Group 144">
                  <a:extLst>
                    <a:ext uri="{FF2B5EF4-FFF2-40B4-BE49-F238E27FC236}">
                      <a16:creationId xmlns:a16="http://schemas.microsoft.com/office/drawing/2014/main" id="{3D2E1AD6-6161-214E-8215-BEE41D1C9150}"/>
                    </a:ext>
                  </a:extLst>
                </p:cNvPr>
                <p:cNvGrpSpPr>
                  <a:grpSpLocks/>
                </p:cNvGrpSpPr>
                <p:nvPr/>
              </p:nvGrpSpPr>
              <p:grpSpPr bwMode="auto">
                <a:xfrm>
                  <a:off x="717" y="2727"/>
                  <a:ext cx="3545" cy="394"/>
                  <a:chOff x="639" y="611"/>
                  <a:chExt cx="3545" cy="394"/>
                </a:xfrm>
              </p:grpSpPr>
              <p:sp>
                <p:nvSpPr>
                  <p:cNvPr id="71729" name="Text Box 145">
                    <a:extLst>
                      <a:ext uri="{FF2B5EF4-FFF2-40B4-BE49-F238E27FC236}">
                        <a16:creationId xmlns:a16="http://schemas.microsoft.com/office/drawing/2014/main" id="{A7A4F825-929F-4243-8830-A09BF5D11C11}"/>
                      </a:ext>
                    </a:extLst>
                  </p:cNvPr>
                  <p:cNvSpPr txBox="1">
                    <a:spLocks noChangeArrowheads="1"/>
                  </p:cNvSpPr>
                  <p:nvPr/>
                </p:nvSpPr>
                <p:spPr bwMode="auto">
                  <a:xfrm>
                    <a:off x="688" y="668"/>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20</a:t>
                    </a:r>
                  </a:p>
                </p:txBody>
              </p:sp>
              <p:sp>
                <p:nvSpPr>
                  <p:cNvPr id="71730" name="Text Box 146">
                    <a:extLst>
                      <a:ext uri="{FF2B5EF4-FFF2-40B4-BE49-F238E27FC236}">
                        <a16:creationId xmlns:a16="http://schemas.microsoft.com/office/drawing/2014/main" id="{056DD5EF-F810-D944-A712-63B57981EF83}"/>
                      </a:ext>
                    </a:extLst>
                  </p:cNvPr>
                  <p:cNvSpPr txBox="1">
                    <a:spLocks noChangeArrowheads="1"/>
                  </p:cNvSpPr>
                  <p:nvPr/>
                </p:nvSpPr>
                <p:spPr bwMode="auto">
                  <a:xfrm>
                    <a:off x="2111" y="668"/>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30</a:t>
                    </a:r>
                  </a:p>
                </p:txBody>
              </p:sp>
              <p:sp>
                <p:nvSpPr>
                  <p:cNvPr id="71731" name="Text Box 147">
                    <a:extLst>
                      <a:ext uri="{FF2B5EF4-FFF2-40B4-BE49-F238E27FC236}">
                        <a16:creationId xmlns:a16="http://schemas.microsoft.com/office/drawing/2014/main" id="{C3A074BC-2CD4-EB40-8EB8-085FDD4FDD84}"/>
                      </a:ext>
                    </a:extLst>
                  </p:cNvPr>
                  <p:cNvSpPr txBox="1">
                    <a:spLocks noChangeArrowheads="1"/>
                  </p:cNvSpPr>
                  <p:nvPr/>
                </p:nvSpPr>
                <p:spPr bwMode="auto">
                  <a:xfrm>
                    <a:off x="1637" y="668"/>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40</a:t>
                    </a:r>
                  </a:p>
                </p:txBody>
              </p:sp>
              <p:sp>
                <p:nvSpPr>
                  <p:cNvPr id="71732" name="Text Box 148">
                    <a:extLst>
                      <a:ext uri="{FF2B5EF4-FFF2-40B4-BE49-F238E27FC236}">
                        <a16:creationId xmlns:a16="http://schemas.microsoft.com/office/drawing/2014/main" id="{694D2D82-06D9-8E46-977E-28D72AA7D074}"/>
                      </a:ext>
                    </a:extLst>
                  </p:cNvPr>
                  <p:cNvSpPr txBox="1">
                    <a:spLocks noChangeArrowheads="1"/>
                  </p:cNvSpPr>
                  <p:nvPr/>
                </p:nvSpPr>
                <p:spPr bwMode="auto">
                  <a:xfrm>
                    <a:off x="3060" y="668"/>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70</a:t>
                    </a:r>
                  </a:p>
                </p:txBody>
              </p:sp>
              <p:sp>
                <p:nvSpPr>
                  <p:cNvPr id="71733" name="Text Box 149">
                    <a:extLst>
                      <a:ext uri="{FF2B5EF4-FFF2-40B4-BE49-F238E27FC236}">
                        <a16:creationId xmlns:a16="http://schemas.microsoft.com/office/drawing/2014/main" id="{D0EF5896-2207-4D48-A5C7-02ED47E81851}"/>
                      </a:ext>
                    </a:extLst>
                  </p:cNvPr>
                  <p:cNvSpPr txBox="1">
                    <a:spLocks noChangeArrowheads="1"/>
                  </p:cNvSpPr>
                  <p:nvPr/>
                </p:nvSpPr>
                <p:spPr bwMode="auto">
                  <a:xfrm>
                    <a:off x="1162" y="668"/>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90</a:t>
                    </a:r>
                  </a:p>
                </p:txBody>
              </p:sp>
              <p:sp>
                <p:nvSpPr>
                  <p:cNvPr id="71734" name="Text Box 150">
                    <a:extLst>
                      <a:ext uri="{FF2B5EF4-FFF2-40B4-BE49-F238E27FC236}">
                        <a16:creationId xmlns:a16="http://schemas.microsoft.com/office/drawing/2014/main" id="{AEBBD83A-2E2C-1D40-9ACA-11C2B51D8C31}"/>
                      </a:ext>
                    </a:extLst>
                  </p:cNvPr>
                  <p:cNvSpPr txBox="1">
                    <a:spLocks noChangeArrowheads="1"/>
                  </p:cNvSpPr>
                  <p:nvPr/>
                </p:nvSpPr>
                <p:spPr bwMode="auto">
                  <a:xfrm>
                    <a:off x="2586" y="668"/>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80</a:t>
                    </a:r>
                  </a:p>
                </p:txBody>
              </p:sp>
              <p:sp>
                <p:nvSpPr>
                  <p:cNvPr id="71735" name="Rectangle 151">
                    <a:extLst>
                      <a:ext uri="{FF2B5EF4-FFF2-40B4-BE49-F238E27FC236}">
                        <a16:creationId xmlns:a16="http://schemas.microsoft.com/office/drawing/2014/main" id="{EF0931EF-CBA8-EE43-86CD-AEF11ED03789}"/>
                      </a:ext>
                    </a:extLst>
                  </p:cNvPr>
                  <p:cNvSpPr>
                    <a:spLocks noChangeArrowheads="1"/>
                  </p:cNvSpPr>
                  <p:nvPr/>
                </p:nvSpPr>
                <p:spPr bwMode="auto">
                  <a:xfrm>
                    <a:off x="639" y="611"/>
                    <a:ext cx="3545"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1736" name="Line 152">
                    <a:extLst>
                      <a:ext uri="{FF2B5EF4-FFF2-40B4-BE49-F238E27FC236}">
                        <a16:creationId xmlns:a16="http://schemas.microsoft.com/office/drawing/2014/main" id="{2024E676-9489-A146-975C-943F054C26A3}"/>
                      </a:ext>
                    </a:extLst>
                  </p:cNvPr>
                  <p:cNvSpPr>
                    <a:spLocks noChangeShapeType="1"/>
                  </p:cNvSpPr>
                  <p:nvPr/>
                </p:nvSpPr>
                <p:spPr bwMode="auto">
                  <a:xfrm>
                    <a:off x="1079"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37" name="Line 153">
                    <a:extLst>
                      <a:ext uri="{FF2B5EF4-FFF2-40B4-BE49-F238E27FC236}">
                        <a16:creationId xmlns:a16="http://schemas.microsoft.com/office/drawing/2014/main" id="{582F92F1-0F02-5B40-B402-5AEAE6529CE5}"/>
                      </a:ext>
                    </a:extLst>
                  </p:cNvPr>
                  <p:cNvSpPr>
                    <a:spLocks noChangeShapeType="1"/>
                  </p:cNvSpPr>
                  <p:nvPr/>
                </p:nvSpPr>
                <p:spPr bwMode="auto">
                  <a:xfrm>
                    <a:off x="1553"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38" name="Line 154">
                    <a:extLst>
                      <a:ext uri="{FF2B5EF4-FFF2-40B4-BE49-F238E27FC236}">
                        <a16:creationId xmlns:a16="http://schemas.microsoft.com/office/drawing/2014/main" id="{7207F78F-9CC1-7646-AF76-5F419C1E72DB}"/>
                      </a:ext>
                    </a:extLst>
                  </p:cNvPr>
                  <p:cNvSpPr>
                    <a:spLocks noChangeShapeType="1"/>
                  </p:cNvSpPr>
                  <p:nvPr/>
                </p:nvSpPr>
                <p:spPr bwMode="auto">
                  <a:xfrm>
                    <a:off x="2028"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39" name="Line 155">
                    <a:extLst>
                      <a:ext uri="{FF2B5EF4-FFF2-40B4-BE49-F238E27FC236}">
                        <a16:creationId xmlns:a16="http://schemas.microsoft.com/office/drawing/2014/main" id="{D36CCB16-12EF-7948-B2B3-1A38E2C98677}"/>
                      </a:ext>
                    </a:extLst>
                  </p:cNvPr>
                  <p:cNvSpPr>
                    <a:spLocks noChangeShapeType="1"/>
                  </p:cNvSpPr>
                  <p:nvPr/>
                </p:nvSpPr>
                <p:spPr bwMode="auto">
                  <a:xfrm>
                    <a:off x="3451"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40" name="Line 156">
                    <a:extLst>
                      <a:ext uri="{FF2B5EF4-FFF2-40B4-BE49-F238E27FC236}">
                        <a16:creationId xmlns:a16="http://schemas.microsoft.com/office/drawing/2014/main" id="{8127B810-5580-B540-8699-F44313F1ECA8}"/>
                      </a:ext>
                    </a:extLst>
                  </p:cNvPr>
                  <p:cNvSpPr>
                    <a:spLocks noChangeShapeType="1"/>
                  </p:cNvSpPr>
                  <p:nvPr/>
                </p:nvSpPr>
                <p:spPr bwMode="auto">
                  <a:xfrm>
                    <a:off x="2977"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41" name="Line 157">
                    <a:extLst>
                      <a:ext uri="{FF2B5EF4-FFF2-40B4-BE49-F238E27FC236}">
                        <a16:creationId xmlns:a16="http://schemas.microsoft.com/office/drawing/2014/main" id="{04346EC2-FFEC-E04B-AC86-325AF9E64632}"/>
                      </a:ext>
                    </a:extLst>
                  </p:cNvPr>
                  <p:cNvSpPr>
                    <a:spLocks noChangeShapeType="1"/>
                  </p:cNvSpPr>
                  <p:nvPr/>
                </p:nvSpPr>
                <p:spPr bwMode="auto">
                  <a:xfrm>
                    <a:off x="2502"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42" name="Line 158">
                    <a:extLst>
                      <a:ext uri="{FF2B5EF4-FFF2-40B4-BE49-F238E27FC236}">
                        <a16:creationId xmlns:a16="http://schemas.microsoft.com/office/drawing/2014/main" id="{ECA44CE3-D921-C04A-B267-FE6C0A0B7ED2}"/>
                      </a:ext>
                    </a:extLst>
                  </p:cNvPr>
                  <p:cNvSpPr>
                    <a:spLocks noChangeShapeType="1"/>
                  </p:cNvSpPr>
                  <p:nvPr/>
                </p:nvSpPr>
                <p:spPr bwMode="auto">
                  <a:xfrm>
                    <a:off x="3828" y="621"/>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71728" name="Text Box 159">
                  <a:extLst>
                    <a:ext uri="{FF2B5EF4-FFF2-40B4-BE49-F238E27FC236}">
                      <a16:creationId xmlns:a16="http://schemas.microsoft.com/office/drawing/2014/main" id="{A745A4A1-9AD3-074F-A286-0811142D95F7}"/>
                    </a:ext>
                  </a:extLst>
                </p:cNvPr>
                <p:cNvSpPr txBox="1">
                  <a:spLocks noChangeArrowheads="1"/>
                </p:cNvSpPr>
                <p:nvPr/>
              </p:nvSpPr>
              <p:spPr bwMode="auto">
                <a:xfrm>
                  <a:off x="3562" y="2775"/>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50</a:t>
                  </a:r>
                </a:p>
              </p:txBody>
            </p:sp>
          </p:grpSp>
          <p:grpSp>
            <p:nvGrpSpPr>
              <p:cNvPr id="71719" name="Group 160">
                <a:extLst>
                  <a:ext uri="{FF2B5EF4-FFF2-40B4-BE49-F238E27FC236}">
                    <a16:creationId xmlns:a16="http://schemas.microsoft.com/office/drawing/2014/main" id="{106D9A71-3E54-8D4C-83A5-B35356B1457B}"/>
                  </a:ext>
                </a:extLst>
              </p:cNvPr>
              <p:cNvGrpSpPr>
                <a:grpSpLocks/>
              </p:cNvGrpSpPr>
              <p:nvPr/>
            </p:nvGrpSpPr>
            <p:grpSpPr bwMode="auto">
              <a:xfrm>
                <a:off x="920" y="294"/>
                <a:ext cx="2972" cy="233"/>
                <a:chOff x="816" y="2407"/>
                <a:chExt cx="2972" cy="233"/>
              </a:xfrm>
            </p:grpSpPr>
            <p:sp>
              <p:nvSpPr>
                <p:cNvPr id="71720" name="Text Box 161">
                  <a:extLst>
                    <a:ext uri="{FF2B5EF4-FFF2-40B4-BE49-F238E27FC236}">
                      <a16:creationId xmlns:a16="http://schemas.microsoft.com/office/drawing/2014/main" id="{6A9E6FC3-96DC-F849-AD20-290B6DFD317B}"/>
                    </a:ext>
                  </a:extLst>
                </p:cNvPr>
                <p:cNvSpPr txBox="1">
                  <a:spLocks noChangeArrowheads="1"/>
                </p:cNvSpPr>
                <p:nvPr/>
              </p:nvSpPr>
              <p:spPr bwMode="auto">
                <a:xfrm>
                  <a:off x="816" y="2407"/>
                  <a:ext cx="22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0</a:t>
                  </a:r>
                </a:p>
              </p:txBody>
            </p:sp>
            <p:sp>
              <p:nvSpPr>
                <p:cNvPr id="71721" name="Text Box 162">
                  <a:extLst>
                    <a:ext uri="{FF2B5EF4-FFF2-40B4-BE49-F238E27FC236}">
                      <a16:creationId xmlns:a16="http://schemas.microsoft.com/office/drawing/2014/main" id="{7C9A040E-AB66-D14D-AB67-53250C51E270}"/>
                    </a:ext>
                  </a:extLst>
                </p:cNvPr>
                <p:cNvSpPr txBox="1">
                  <a:spLocks noChangeArrowheads="1"/>
                </p:cNvSpPr>
                <p:nvPr/>
              </p:nvSpPr>
              <p:spPr bwMode="auto">
                <a:xfrm>
                  <a:off x="2239" y="2407"/>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a:t>
                  </a:r>
                </a:p>
              </p:txBody>
            </p:sp>
            <p:sp>
              <p:nvSpPr>
                <p:cNvPr id="71722" name="Text Box 163">
                  <a:extLst>
                    <a:ext uri="{FF2B5EF4-FFF2-40B4-BE49-F238E27FC236}">
                      <a16:creationId xmlns:a16="http://schemas.microsoft.com/office/drawing/2014/main" id="{F486B3D4-588B-5D49-A53F-F0FA811FF08F}"/>
                    </a:ext>
                  </a:extLst>
                </p:cNvPr>
                <p:cNvSpPr txBox="1">
                  <a:spLocks noChangeArrowheads="1"/>
                </p:cNvSpPr>
                <p:nvPr/>
              </p:nvSpPr>
              <p:spPr bwMode="auto">
                <a:xfrm>
                  <a:off x="1765" y="2407"/>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a:t>
                  </a:r>
                </a:p>
              </p:txBody>
            </p:sp>
            <p:sp>
              <p:nvSpPr>
                <p:cNvPr id="71723" name="Text Box 164">
                  <a:extLst>
                    <a:ext uri="{FF2B5EF4-FFF2-40B4-BE49-F238E27FC236}">
                      <a16:creationId xmlns:a16="http://schemas.microsoft.com/office/drawing/2014/main" id="{7CDC202A-A3A9-AE41-8686-58307F85E37C}"/>
                    </a:ext>
                  </a:extLst>
                </p:cNvPr>
                <p:cNvSpPr txBox="1">
                  <a:spLocks noChangeArrowheads="1"/>
                </p:cNvSpPr>
                <p:nvPr/>
              </p:nvSpPr>
              <p:spPr bwMode="auto">
                <a:xfrm>
                  <a:off x="3188" y="2407"/>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a:t>
                  </a:r>
                </a:p>
              </p:txBody>
            </p:sp>
            <p:sp>
              <p:nvSpPr>
                <p:cNvPr id="71724" name="Text Box 165">
                  <a:extLst>
                    <a:ext uri="{FF2B5EF4-FFF2-40B4-BE49-F238E27FC236}">
                      <a16:creationId xmlns:a16="http://schemas.microsoft.com/office/drawing/2014/main" id="{C2D86E71-63F6-CB45-A65D-B491C1B93778}"/>
                    </a:ext>
                  </a:extLst>
                </p:cNvPr>
                <p:cNvSpPr txBox="1">
                  <a:spLocks noChangeArrowheads="1"/>
                </p:cNvSpPr>
                <p:nvPr/>
              </p:nvSpPr>
              <p:spPr bwMode="auto">
                <a:xfrm>
                  <a:off x="1290" y="2407"/>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a:t>
                  </a:r>
                </a:p>
              </p:txBody>
            </p:sp>
            <p:sp>
              <p:nvSpPr>
                <p:cNvPr id="71725" name="Text Box 166">
                  <a:extLst>
                    <a:ext uri="{FF2B5EF4-FFF2-40B4-BE49-F238E27FC236}">
                      <a16:creationId xmlns:a16="http://schemas.microsoft.com/office/drawing/2014/main" id="{A0E49650-620B-9E48-8DDD-03BB551CA497}"/>
                    </a:ext>
                  </a:extLst>
                </p:cNvPr>
                <p:cNvSpPr txBox="1">
                  <a:spLocks noChangeArrowheads="1"/>
                </p:cNvSpPr>
                <p:nvPr/>
              </p:nvSpPr>
              <p:spPr bwMode="auto">
                <a:xfrm>
                  <a:off x="2714" y="2407"/>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a:t>
                  </a:r>
                </a:p>
              </p:txBody>
            </p:sp>
            <p:sp>
              <p:nvSpPr>
                <p:cNvPr id="71726" name="Text Box 167">
                  <a:extLst>
                    <a:ext uri="{FF2B5EF4-FFF2-40B4-BE49-F238E27FC236}">
                      <a16:creationId xmlns:a16="http://schemas.microsoft.com/office/drawing/2014/main" id="{15130A02-C64D-C346-BCDF-C787D7247E02}"/>
                    </a:ext>
                  </a:extLst>
                </p:cNvPr>
                <p:cNvSpPr txBox="1">
                  <a:spLocks noChangeArrowheads="1"/>
                </p:cNvSpPr>
                <p:nvPr/>
              </p:nvSpPr>
              <p:spPr bwMode="auto">
                <a:xfrm>
                  <a:off x="3599" y="2407"/>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6</a:t>
                  </a:r>
                </a:p>
              </p:txBody>
            </p:sp>
          </p:grpSp>
        </p:grpSp>
        <p:sp>
          <p:nvSpPr>
            <p:cNvPr id="71716" name="Rectangle 199">
              <a:extLst>
                <a:ext uri="{FF2B5EF4-FFF2-40B4-BE49-F238E27FC236}">
                  <a16:creationId xmlns:a16="http://schemas.microsoft.com/office/drawing/2014/main" id="{2AA62ED0-64A2-D94D-8809-3D5E38EB81F2}"/>
                </a:ext>
              </a:extLst>
            </p:cNvPr>
            <p:cNvSpPr>
              <a:spLocks noChangeArrowheads="1"/>
            </p:cNvSpPr>
            <p:nvPr/>
          </p:nvSpPr>
          <p:spPr bwMode="auto">
            <a:xfrm>
              <a:off x="4553" y="626"/>
              <a:ext cx="427"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n = 7</a:t>
              </a:r>
            </a:p>
          </p:txBody>
        </p:sp>
      </p:grpSp>
      <p:grpSp>
        <p:nvGrpSpPr>
          <p:cNvPr id="8" name="Group 243">
            <a:extLst>
              <a:ext uri="{FF2B5EF4-FFF2-40B4-BE49-F238E27FC236}">
                <a16:creationId xmlns:a16="http://schemas.microsoft.com/office/drawing/2014/main" id="{F634C0B2-4BE7-8A46-A949-FBEB6D1C6F7D}"/>
              </a:ext>
            </a:extLst>
          </p:cNvPr>
          <p:cNvGrpSpPr>
            <a:grpSpLocks/>
          </p:cNvGrpSpPr>
          <p:nvPr/>
        </p:nvGrpSpPr>
        <p:grpSpPr bwMode="auto">
          <a:xfrm>
            <a:off x="2727326" y="4668838"/>
            <a:ext cx="2855913" cy="1117600"/>
            <a:chOff x="468" y="2275"/>
            <a:chExt cx="1799" cy="704"/>
          </a:xfrm>
        </p:grpSpPr>
        <p:sp>
          <p:nvSpPr>
            <p:cNvPr id="71703" name="Text Box 176">
              <a:extLst>
                <a:ext uri="{FF2B5EF4-FFF2-40B4-BE49-F238E27FC236}">
                  <a16:creationId xmlns:a16="http://schemas.microsoft.com/office/drawing/2014/main" id="{A89D36B9-63B8-634B-9B97-12B5DD4F5DF6}"/>
                </a:ext>
              </a:extLst>
            </p:cNvPr>
            <p:cNvSpPr txBox="1">
              <a:spLocks noChangeArrowheads="1"/>
            </p:cNvSpPr>
            <p:nvPr/>
          </p:nvSpPr>
          <p:spPr bwMode="auto">
            <a:xfrm>
              <a:off x="517" y="2643"/>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20</a:t>
              </a:r>
            </a:p>
          </p:txBody>
        </p:sp>
        <p:sp>
          <p:nvSpPr>
            <p:cNvPr id="71704" name="Text Box 177">
              <a:extLst>
                <a:ext uri="{FF2B5EF4-FFF2-40B4-BE49-F238E27FC236}">
                  <a16:creationId xmlns:a16="http://schemas.microsoft.com/office/drawing/2014/main" id="{3C7E82FA-FAE0-F04E-BFD6-8047ADFA8197}"/>
                </a:ext>
              </a:extLst>
            </p:cNvPr>
            <p:cNvSpPr txBox="1">
              <a:spLocks noChangeArrowheads="1"/>
            </p:cNvSpPr>
            <p:nvPr/>
          </p:nvSpPr>
          <p:spPr bwMode="auto">
            <a:xfrm>
              <a:off x="1940" y="2643"/>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30</a:t>
              </a:r>
            </a:p>
          </p:txBody>
        </p:sp>
        <p:sp>
          <p:nvSpPr>
            <p:cNvPr id="71705" name="Text Box 178">
              <a:extLst>
                <a:ext uri="{FF2B5EF4-FFF2-40B4-BE49-F238E27FC236}">
                  <a16:creationId xmlns:a16="http://schemas.microsoft.com/office/drawing/2014/main" id="{0FA0E481-912F-E04B-8A00-B28C03A657DC}"/>
                </a:ext>
              </a:extLst>
            </p:cNvPr>
            <p:cNvSpPr txBox="1">
              <a:spLocks noChangeArrowheads="1"/>
            </p:cNvSpPr>
            <p:nvPr/>
          </p:nvSpPr>
          <p:spPr bwMode="auto">
            <a:xfrm>
              <a:off x="1466" y="2643"/>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40</a:t>
              </a:r>
            </a:p>
          </p:txBody>
        </p:sp>
        <p:sp>
          <p:nvSpPr>
            <p:cNvPr id="71706" name="Text Box 180">
              <a:extLst>
                <a:ext uri="{FF2B5EF4-FFF2-40B4-BE49-F238E27FC236}">
                  <a16:creationId xmlns:a16="http://schemas.microsoft.com/office/drawing/2014/main" id="{A62E030D-AE23-414B-98A3-D514BACBA56E}"/>
                </a:ext>
              </a:extLst>
            </p:cNvPr>
            <p:cNvSpPr txBox="1">
              <a:spLocks noChangeArrowheads="1"/>
            </p:cNvSpPr>
            <p:nvPr/>
          </p:nvSpPr>
          <p:spPr bwMode="auto">
            <a:xfrm>
              <a:off x="991" y="2643"/>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90</a:t>
              </a:r>
            </a:p>
          </p:txBody>
        </p:sp>
        <p:sp>
          <p:nvSpPr>
            <p:cNvPr id="71707" name="Rectangle 182">
              <a:extLst>
                <a:ext uri="{FF2B5EF4-FFF2-40B4-BE49-F238E27FC236}">
                  <a16:creationId xmlns:a16="http://schemas.microsoft.com/office/drawing/2014/main" id="{06E1DFDA-9381-EF42-82A1-61B63896A7B7}"/>
                </a:ext>
              </a:extLst>
            </p:cNvPr>
            <p:cNvSpPr>
              <a:spLocks noChangeArrowheads="1"/>
            </p:cNvSpPr>
            <p:nvPr/>
          </p:nvSpPr>
          <p:spPr bwMode="auto">
            <a:xfrm>
              <a:off x="468" y="2586"/>
              <a:ext cx="1799"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1708" name="Line 183">
              <a:extLst>
                <a:ext uri="{FF2B5EF4-FFF2-40B4-BE49-F238E27FC236}">
                  <a16:creationId xmlns:a16="http://schemas.microsoft.com/office/drawing/2014/main" id="{A5B7AB96-17A3-E648-8465-394C6755CAE3}"/>
                </a:ext>
              </a:extLst>
            </p:cNvPr>
            <p:cNvSpPr>
              <a:spLocks noChangeShapeType="1"/>
            </p:cNvSpPr>
            <p:nvPr/>
          </p:nvSpPr>
          <p:spPr bwMode="auto">
            <a:xfrm>
              <a:off x="908"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09" name="Line 184">
              <a:extLst>
                <a:ext uri="{FF2B5EF4-FFF2-40B4-BE49-F238E27FC236}">
                  <a16:creationId xmlns:a16="http://schemas.microsoft.com/office/drawing/2014/main" id="{C68F078F-AA61-3142-946C-1613D04FB462}"/>
                </a:ext>
              </a:extLst>
            </p:cNvPr>
            <p:cNvSpPr>
              <a:spLocks noChangeShapeType="1"/>
            </p:cNvSpPr>
            <p:nvPr/>
          </p:nvSpPr>
          <p:spPr bwMode="auto">
            <a:xfrm>
              <a:off x="1382"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10" name="Line 185">
              <a:extLst>
                <a:ext uri="{FF2B5EF4-FFF2-40B4-BE49-F238E27FC236}">
                  <a16:creationId xmlns:a16="http://schemas.microsoft.com/office/drawing/2014/main" id="{4B1C72B8-7596-F643-BFE8-102CE9E74AD2}"/>
                </a:ext>
              </a:extLst>
            </p:cNvPr>
            <p:cNvSpPr>
              <a:spLocks noChangeShapeType="1"/>
            </p:cNvSpPr>
            <p:nvPr/>
          </p:nvSpPr>
          <p:spPr bwMode="auto">
            <a:xfrm>
              <a:off x="1857"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11" name="Text Box 192">
              <a:extLst>
                <a:ext uri="{FF2B5EF4-FFF2-40B4-BE49-F238E27FC236}">
                  <a16:creationId xmlns:a16="http://schemas.microsoft.com/office/drawing/2014/main" id="{B737B003-1E55-CF41-98E8-7238FC027EA2}"/>
                </a:ext>
              </a:extLst>
            </p:cNvPr>
            <p:cNvSpPr txBox="1">
              <a:spLocks noChangeArrowheads="1"/>
            </p:cNvSpPr>
            <p:nvPr/>
          </p:nvSpPr>
          <p:spPr bwMode="auto">
            <a:xfrm>
              <a:off x="548" y="2275"/>
              <a:ext cx="22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0</a:t>
              </a:r>
            </a:p>
          </p:txBody>
        </p:sp>
        <p:sp>
          <p:nvSpPr>
            <p:cNvPr id="71712" name="Text Box 193">
              <a:extLst>
                <a:ext uri="{FF2B5EF4-FFF2-40B4-BE49-F238E27FC236}">
                  <a16:creationId xmlns:a16="http://schemas.microsoft.com/office/drawing/2014/main" id="{21950271-BBA4-A34B-A67F-1AF45F5BE92F}"/>
                </a:ext>
              </a:extLst>
            </p:cNvPr>
            <p:cNvSpPr txBox="1">
              <a:spLocks noChangeArrowheads="1"/>
            </p:cNvSpPr>
            <p:nvPr/>
          </p:nvSpPr>
          <p:spPr bwMode="auto">
            <a:xfrm>
              <a:off x="1971" y="2275"/>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a:t>
              </a:r>
            </a:p>
          </p:txBody>
        </p:sp>
        <p:sp>
          <p:nvSpPr>
            <p:cNvPr id="71713" name="Text Box 194">
              <a:extLst>
                <a:ext uri="{FF2B5EF4-FFF2-40B4-BE49-F238E27FC236}">
                  <a16:creationId xmlns:a16="http://schemas.microsoft.com/office/drawing/2014/main" id="{A5DEEF78-FDD1-FF48-80FA-6420600C10C9}"/>
                </a:ext>
              </a:extLst>
            </p:cNvPr>
            <p:cNvSpPr txBox="1">
              <a:spLocks noChangeArrowheads="1"/>
            </p:cNvSpPr>
            <p:nvPr/>
          </p:nvSpPr>
          <p:spPr bwMode="auto">
            <a:xfrm>
              <a:off x="1497" y="2275"/>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a:t>
              </a:r>
            </a:p>
          </p:txBody>
        </p:sp>
        <p:sp>
          <p:nvSpPr>
            <p:cNvPr id="71714" name="Text Box 196">
              <a:extLst>
                <a:ext uri="{FF2B5EF4-FFF2-40B4-BE49-F238E27FC236}">
                  <a16:creationId xmlns:a16="http://schemas.microsoft.com/office/drawing/2014/main" id="{74473EAF-B83F-CB47-9D17-B95B40A2FA49}"/>
                </a:ext>
              </a:extLst>
            </p:cNvPr>
            <p:cNvSpPr txBox="1">
              <a:spLocks noChangeArrowheads="1"/>
            </p:cNvSpPr>
            <p:nvPr/>
          </p:nvSpPr>
          <p:spPr bwMode="auto">
            <a:xfrm>
              <a:off x="1022" y="2275"/>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a:t>
              </a:r>
            </a:p>
          </p:txBody>
        </p:sp>
      </p:grpSp>
      <p:sp>
        <p:nvSpPr>
          <p:cNvPr id="50" name="Text Box 168">
            <a:extLst>
              <a:ext uri="{FF2B5EF4-FFF2-40B4-BE49-F238E27FC236}">
                <a16:creationId xmlns:a16="http://schemas.microsoft.com/office/drawing/2014/main" id="{08481574-8A43-F647-A142-E351D6581DD3}"/>
              </a:ext>
            </a:extLst>
          </p:cNvPr>
          <p:cNvSpPr txBox="1">
            <a:spLocks noChangeArrowheads="1"/>
          </p:cNvSpPr>
          <p:nvPr/>
        </p:nvSpPr>
        <p:spPr bwMode="auto">
          <a:xfrm>
            <a:off x="5214939" y="2901950"/>
            <a:ext cx="18887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mergesort(a, 0, 6) </a:t>
            </a:r>
          </a:p>
        </p:txBody>
      </p:sp>
      <p:sp>
        <p:nvSpPr>
          <p:cNvPr id="51" name="Line 208">
            <a:extLst>
              <a:ext uri="{FF2B5EF4-FFF2-40B4-BE49-F238E27FC236}">
                <a16:creationId xmlns:a16="http://schemas.microsoft.com/office/drawing/2014/main" id="{4DE0CAD9-272A-B54F-B4FE-CB5604F288E9}"/>
              </a:ext>
            </a:extLst>
          </p:cNvPr>
          <p:cNvSpPr>
            <a:spLocks noChangeShapeType="1"/>
          </p:cNvSpPr>
          <p:nvPr/>
        </p:nvSpPr>
        <p:spPr bwMode="auto">
          <a:xfrm flipH="1">
            <a:off x="4597400" y="3438526"/>
            <a:ext cx="782638" cy="5810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2" name="Line 209">
            <a:extLst>
              <a:ext uri="{FF2B5EF4-FFF2-40B4-BE49-F238E27FC236}">
                <a16:creationId xmlns:a16="http://schemas.microsoft.com/office/drawing/2014/main" id="{8DC80F06-4FF9-CF49-8C7B-324905D11A77}"/>
              </a:ext>
            </a:extLst>
          </p:cNvPr>
          <p:cNvSpPr>
            <a:spLocks noChangeShapeType="1"/>
          </p:cNvSpPr>
          <p:nvPr/>
        </p:nvSpPr>
        <p:spPr bwMode="auto">
          <a:xfrm>
            <a:off x="7085014" y="3505201"/>
            <a:ext cx="782637" cy="5810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3" name="Text Box 239">
            <a:extLst>
              <a:ext uri="{FF2B5EF4-FFF2-40B4-BE49-F238E27FC236}">
                <a16:creationId xmlns:a16="http://schemas.microsoft.com/office/drawing/2014/main" id="{17DEE0C9-0845-1E4F-937E-C723C27D6A2C}"/>
              </a:ext>
            </a:extLst>
          </p:cNvPr>
          <p:cNvSpPr txBox="1">
            <a:spLocks noChangeArrowheads="1"/>
          </p:cNvSpPr>
          <p:nvPr/>
        </p:nvSpPr>
        <p:spPr bwMode="auto">
          <a:xfrm>
            <a:off x="3335339" y="4098925"/>
            <a:ext cx="18887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mergesort(a, 0, 3) </a:t>
            </a:r>
          </a:p>
        </p:txBody>
      </p:sp>
      <p:sp>
        <p:nvSpPr>
          <p:cNvPr id="54" name="Text Box 240">
            <a:extLst>
              <a:ext uri="{FF2B5EF4-FFF2-40B4-BE49-F238E27FC236}">
                <a16:creationId xmlns:a16="http://schemas.microsoft.com/office/drawing/2014/main" id="{B8C58C27-47BB-8547-BFC2-485B988D198F}"/>
              </a:ext>
            </a:extLst>
          </p:cNvPr>
          <p:cNvSpPr txBox="1">
            <a:spLocks noChangeArrowheads="1"/>
          </p:cNvSpPr>
          <p:nvPr/>
        </p:nvSpPr>
        <p:spPr bwMode="auto">
          <a:xfrm>
            <a:off x="6688139" y="4114800"/>
            <a:ext cx="18887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mergesort(a, 4, 6) </a:t>
            </a:r>
          </a:p>
        </p:txBody>
      </p:sp>
      <p:grpSp>
        <p:nvGrpSpPr>
          <p:cNvPr id="9" name="Group 244">
            <a:extLst>
              <a:ext uri="{FF2B5EF4-FFF2-40B4-BE49-F238E27FC236}">
                <a16:creationId xmlns:a16="http://schemas.microsoft.com/office/drawing/2014/main" id="{B599EBE3-20B0-F249-BDF0-19521D90DF1E}"/>
              </a:ext>
            </a:extLst>
          </p:cNvPr>
          <p:cNvGrpSpPr>
            <a:grpSpLocks/>
          </p:cNvGrpSpPr>
          <p:nvPr/>
        </p:nvGrpSpPr>
        <p:grpSpPr bwMode="auto">
          <a:xfrm>
            <a:off x="7234238" y="4668838"/>
            <a:ext cx="2144712" cy="1117600"/>
            <a:chOff x="3307" y="2394"/>
            <a:chExt cx="1351" cy="704"/>
          </a:xfrm>
        </p:grpSpPr>
        <p:grpSp>
          <p:nvGrpSpPr>
            <p:cNvPr id="71693" name="Group 242">
              <a:extLst>
                <a:ext uri="{FF2B5EF4-FFF2-40B4-BE49-F238E27FC236}">
                  <a16:creationId xmlns:a16="http://schemas.microsoft.com/office/drawing/2014/main" id="{73019DA6-FABE-2A43-AD09-BB5A252A6C24}"/>
                </a:ext>
              </a:extLst>
            </p:cNvPr>
            <p:cNvGrpSpPr>
              <a:grpSpLocks/>
            </p:cNvGrpSpPr>
            <p:nvPr/>
          </p:nvGrpSpPr>
          <p:grpSpPr bwMode="auto">
            <a:xfrm>
              <a:off x="3357" y="2394"/>
              <a:ext cx="1160" cy="704"/>
              <a:chOff x="3183" y="3107"/>
              <a:chExt cx="1160" cy="704"/>
            </a:xfrm>
          </p:grpSpPr>
          <p:sp>
            <p:nvSpPr>
              <p:cNvPr id="71695" name="Text Box 179">
                <a:extLst>
                  <a:ext uri="{FF2B5EF4-FFF2-40B4-BE49-F238E27FC236}">
                    <a16:creationId xmlns:a16="http://schemas.microsoft.com/office/drawing/2014/main" id="{498AB9BD-F578-E843-A0D2-DEEE2B1555CA}"/>
                  </a:ext>
                </a:extLst>
              </p:cNvPr>
              <p:cNvSpPr txBox="1">
                <a:spLocks noChangeArrowheads="1"/>
              </p:cNvSpPr>
              <p:nvPr/>
            </p:nvSpPr>
            <p:spPr bwMode="auto">
              <a:xfrm>
                <a:off x="3657" y="3475"/>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70</a:t>
                </a:r>
              </a:p>
            </p:txBody>
          </p:sp>
          <p:sp>
            <p:nvSpPr>
              <p:cNvPr id="71696" name="Text Box 181">
                <a:extLst>
                  <a:ext uri="{FF2B5EF4-FFF2-40B4-BE49-F238E27FC236}">
                    <a16:creationId xmlns:a16="http://schemas.microsoft.com/office/drawing/2014/main" id="{260F489D-95D1-DC47-9F92-ED44D0AB62DB}"/>
                  </a:ext>
                </a:extLst>
              </p:cNvPr>
              <p:cNvSpPr txBox="1">
                <a:spLocks noChangeArrowheads="1"/>
              </p:cNvSpPr>
              <p:nvPr/>
            </p:nvSpPr>
            <p:spPr bwMode="auto">
              <a:xfrm>
                <a:off x="3183" y="3475"/>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80</a:t>
                </a:r>
              </a:p>
            </p:txBody>
          </p:sp>
          <p:sp>
            <p:nvSpPr>
              <p:cNvPr id="71697" name="Line 186">
                <a:extLst>
                  <a:ext uri="{FF2B5EF4-FFF2-40B4-BE49-F238E27FC236}">
                    <a16:creationId xmlns:a16="http://schemas.microsoft.com/office/drawing/2014/main" id="{5C25090D-820D-3749-9703-6E69B5FB1759}"/>
                  </a:ext>
                </a:extLst>
              </p:cNvPr>
              <p:cNvSpPr>
                <a:spLocks noChangeShapeType="1"/>
              </p:cNvSpPr>
              <p:nvPr/>
            </p:nvSpPr>
            <p:spPr bwMode="auto">
              <a:xfrm>
                <a:off x="4048"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698" name="Line 187">
                <a:extLst>
                  <a:ext uri="{FF2B5EF4-FFF2-40B4-BE49-F238E27FC236}">
                    <a16:creationId xmlns:a16="http://schemas.microsoft.com/office/drawing/2014/main" id="{F0788A2F-F23C-0B4D-8CF4-365001F03F89}"/>
                  </a:ext>
                </a:extLst>
              </p:cNvPr>
              <p:cNvSpPr>
                <a:spLocks noChangeShapeType="1"/>
              </p:cNvSpPr>
              <p:nvPr/>
            </p:nvSpPr>
            <p:spPr bwMode="auto">
              <a:xfrm>
                <a:off x="3574"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699" name="Text Box 190">
                <a:extLst>
                  <a:ext uri="{FF2B5EF4-FFF2-40B4-BE49-F238E27FC236}">
                    <a16:creationId xmlns:a16="http://schemas.microsoft.com/office/drawing/2014/main" id="{137C8CAD-6A3A-0042-859C-9BD01AFF4DB8}"/>
                  </a:ext>
                </a:extLst>
              </p:cNvPr>
              <p:cNvSpPr txBox="1">
                <a:spLocks noChangeArrowheads="1"/>
              </p:cNvSpPr>
              <p:nvPr/>
            </p:nvSpPr>
            <p:spPr bwMode="auto">
              <a:xfrm>
                <a:off x="4081" y="3466"/>
                <a:ext cx="262"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50</a:t>
                </a:r>
              </a:p>
            </p:txBody>
          </p:sp>
          <p:sp>
            <p:nvSpPr>
              <p:cNvPr id="71700" name="Text Box 195">
                <a:extLst>
                  <a:ext uri="{FF2B5EF4-FFF2-40B4-BE49-F238E27FC236}">
                    <a16:creationId xmlns:a16="http://schemas.microsoft.com/office/drawing/2014/main" id="{A8EE8B72-ADEF-3A4D-B4D3-11E263C8A6BD}"/>
                  </a:ext>
                </a:extLst>
              </p:cNvPr>
              <p:cNvSpPr txBox="1">
                <a:spLocks noChangeArrowheads="1"/>
              </p:cNvSpPr>
              <p:nvPr/>
            </p:nvSpPr>
            <p:spPr bwMode="auto">
              <a:xfrm>
                <a:off x="3688" y="3107"/>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a:t>
                </a:r>
              </a:p>
            </p:txBody>
          </p:sp>
          <p:sp>
            <p:nvSpPr>
              <p:cNvPr id="71701" name="Text Box 197">
                <a:extLst>
                  <a:ext uri="{FF2B5EF4-FFF2-40B4-BE49-F238E27FC236}">
                    <a16:creationId xmlns:a16="http://schemas.microsoft.com/office/drawing/2014/main" id="{80758AF2-5564-E241-BC22-BA2FBEEDEDF6}"/>
                  </a:ext>
                </a:extLst>
              </p:cNvPr>
              <p:cNvSpPr txBox="1">
                <a:spLocks noChangeArrowheads="1"/>
              </p:cNvSpPr>
              <p:nvPr/>
            </p:nvSpPr>
            <p:spPr bwMode="auto">
              <a:xfrm>
                <a:off x="3214" y="3107"/>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a:t>
                </a:r>
              </a:p>
            </p:txBody>
          </p:sp>
          <p:sp>
            <p:nvSpPr>
              <p:cNvPr id="71702" name="Text Box 198">
                <a:extLst>
                  <a:ext uri="{FF2B5EF4-FFF2-40B4-BE49-F238E27FC236}">
                    <a16:creationId xmlns:a16="http://schemas.microsoft.com/office/drawing/2014/main" id="{7A0F1DFE-8324-D54E-8412-F31D2EA9EFEE}"/>
                  </a:ext>
                </a:extLst>
              </p:cNvPr>
              <p:cNvSpPr txBox="1">
                <a:spLocks noChangeArrowheads="1"/>
              </p:cNvSpPr>
              <p:nvPr/>
            </p:nvSpPr>
            <p:spPr bwMode="auto">
              <a:xfrm>
                <a:off x="4099" y="3107"/>
                <a:ext cx="18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6</a:t>
                </a:r>
              </a:p>
            </p:txBody>
          </p:sp>
        </p:grpSp>
        <p:sp>
          <p:nvSpPr>
            <p:cNvPr id="71694" name="Rectangle 241">
              <a:extLst>
                <a:ext uri="{FF2B5EF4-FFF2-40B4-BE49-F238E27FC236}">
                  <a16:creationId xmlns:a16="http://schemas.microsoft.com/office/drawing/2014/main" id="{E5D6D06A-DE27-0A4E-A9A6-3DBCA3FED3F7}"/>
                </a:ext>
              </a:extLst>
            </p:cNvPr>
            <p:cNvSpPr>
              <a:spLocks noChangeArrowheads="1"/>
            </p:cNvSpPr>
            <p:nvPr/>
          </p:nvSpPr>
          <p:spPr bwMode="auto">
            <a:xfrm>
              <a:off x="3307" y="2710"/>
              <a:ext cx="1351"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grpSp>
      <p:sp>
        <p:nvSpPr>
          <p:cNvPr id="66" name="Text Box 245">
            <a:extLst>
              <a:ext uri="{FF2B5EF4-FFF2-40B4-BE49-F238E27FC236}">
                <a16:creationId xmlns:a16="http://schemas.microsoft.com/office/drawing/2014/main" id="{E74B706A-06B1-4949-9153-88A0ED3A6170}"/>
              </a:ext>
            </a:extLst>
          </p:cNvPr>
          <p:cNvSpPr txBox="1">
            <a:spLocks noChangeArrowheads="1"/>
          </p:cNvSpPr>
          <p:nvPr/>
        </p:nvSpPr>
        <p:spPr bwMode="auto">
          <a:xfrm>
            <a:off x="4708525" y="3287713"/>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a:t>
            </a:r>
          </a:p>
        </p:txBody>
      </p:sp>
      <p:sp>
        <p:nvSpPr>
          <p:cNvPr id="67" name="Text Box 246">
            <a:extLst>
              <a:ext uri="{FF2B5EF4-FFF2-40B4-BE49-F238E27FC236}">
                <a16:creationId xmlns:a16="http://schemas.microsoft.com/office/drawing/2014/main" id="{F489D156-892E-7245-9B2A-7B306C2A995E}"/>
              </a:ext>
            </a:extLst>
          </p:cNvPr>
          <p:cNvSpPr txBox="1">
            <a:spLocks noChangeArrowheads="1"/>
          </p:cNvSpPr>
          <p:nvPr/>
        </p:nvSpPr>
        <p:spPr bwMode="auto">
          <a:xfrm>
            <a:off x="7508875" y="3316288"/>
            <a:ext cx="415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11</a:t>
            </a:r>
          </a:p>
        </p:txBody>
      </p:sp>
      <p:sp>
        <p:nvSpPr>
          <p:cNvPr id="4" name="Title 3">
            <a:extLst>
              <a:ext uri="{FF2B5EF4-FFF2-40B4-BE49-F238E27FC236}">
                <a16:creationId xmlns:a16="http://schemas.microsoft.com/office/drawing/2014/main" id="{552EABA5-D83E-6F4B-82A2-496E3CED860D}"/>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39304824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fade">
                                      <p:cBhvr>
                                        <p:cTn id="10" dur="500"/>
                                        <p:tgtEl>
                                          <p:spTgt spid="50"/>
                                        </p:tgtEl>
                                      </p:cBhvr>
                                    </p:animEffect>
                                  </p:childTnLst>
                                </p:cTn>
                              </p:par>
                              <p:par>
                                <p:cTn id="11" presetID="10" presetClass="entr" presetSubtype="0" fill="hold"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fade">
                                      <p:cBhvr>
                                        <p:cTn id="13" dur="500"/>
                                        <p:tgtEl>
                                          <p:spTgt spid="51"/>
                                        </p:tgtEl>
                                      </p:cBhvr>
                                    </p:animEffect>
                                  </p:childTnLst>
                                </p:cTn>
                              </p:par>
                              <p:par>
                                <p:cTn id="14" presetID="10" presetClass="entr" presetSubtype="0" fill="hold" nodeType="withEffect">
                                  <p:stCondLst>
                                    <p:cond delay="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500"/>
                                        <p:tgtEl>
                                          <p:spTgt spid="5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fade">
                                      <p:cBhvr>
                                        <p:cTn id="19" dur="500"/>
                                        <p:tgtEl>
                                          <p:spTgt spid="5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4"/>
                                        </p:tgtEl>
                                        <p:attrNameLst>
                                          <p:attrName>style.visibility</p:attrName>
                                        </p:attrNameLst>
                                      </p:cBhvr>
                                      <p:to>
                                        <p:strVal val="visible"/>
                                      </p:to>
                                    </p:set>
                                    <p:animEffect transition="in" filter="fade">
                                      <p:cBhvr>
                                        <p:cTn id="22" dur="500"/>
                                        <p:tgtEl>
                                          <p:spTgt spid="54"/>
                                        </p:tgtEl>
                                      </p:cBhvr>
                                    </p:animEffect>
                                  </p:childTnLst>
                                </p:cTn>
                              </p:par>
                              <p:par>
                                <p:cTn id="23" presetID="10"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6"/>
                                        </p:tgtEl>
                                        <p:attrNameLst>
                                          <p:attrName>style.visibility</p:attrName>
                                        </p:attrNameLst>
                                      </p:cBhvr>
                                      <p:to>
                                        <p:strVal val="visible"/>
                                      </p:to>
                                    </p:set>
                                    <p:animEffect transition="in" filter="fade">
                                      <p:cBhvr>
                                        <p:cTn id="28" dur="500"/>
                                        <p:tgtEl>
                                          <p:spTgt spid="6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7"/>
                                        </p:tgtEl>
                                        <p:attrNameLst>
                                          <p:attrName>style.visibility</p:attrName>
                                        </p:attrNameLst>
                                      </p:cBhvr>
                                      <p:to>
                                        <p:strVal val="visible"/>
                                      </p:to>
                                    </p:set>
                                    <p:animEffect transition="in" filter="fade">
                                      <p:cBhvr>
                                        <p:cTn id="31"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3" grpId="0"/>
      <p:bldP spid="54" grpId="0"/>
      <p:bldP spid="66" grpId="0"/>
      <p:bldP spid="6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731" name="Group 230">
            <a:extLst>
              <a:ext uri="{FF2B5EF4-FFF2-40B4-BE49-F238E27FC236}">
                <a16:creationId xmlns:a16="http://schemas.microsoft.com/office/drawing/2014/main" id="{FC58303D-7293-A045-B17A-ADA965290534}"/>
              </a:ext>
            </a:extLst>
          </p:cNvPr>
          <p:cNvGrpSpPr>
            <a:grpSpLocks/>
          </p:cNvGrpSpPr>
          <p:nvPr/>
        </p:nvGrpSpPr>
        <p:grpSpPr bwMode="auto">
          <a:xfrm>
            <a:off x="2973389" y="1525588"/>
            <a:ext cx="2657475" cy="863600"/>
            <a:chOff x="468" y="2275"/>
            <a:chExt cx="1799" cy="704"/>
          </a:xfrm>
        </p:grpSpPr>
        <p:sp>
          <p:nvSpPr>
            <p:cNvPr id="73816" name="Text Box 231">
              <a:extLst>
                <a:ext uri="{FF2B5EF4-FFF2-40B4-BE49-F238E27FC236}">
                  <a16:creationId xmlns:a16="http://schemas.microsoft.com/office/drawing/2014/main" id="{9624F02F-0D6A-904A-8019-CBAE699FA899}"/>
                </a:ext>
              </a:extLst>
            </p:cNvPr>
            <p:cNvSpPr txBox="1">
              <a:spLocks noChangeArrowheads="1"/>
            </p:cNvSpPr>
            <p:nvPr/>
          </p:nvSpPr>
          <p:spPr bwMode="auto">
            <a:xfrm>
              <a:off x="517" y="2643"/>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20</a:t>
              </a:r>
            </a:p>
          </p:txBody>
        </p:sp>
        <p:sp>
          <p:nvSpPr>
            <p:cNvPr id="73817" name="Text Box 232">
              <a:extLst>
                <a:ext uri="{FF2B5EF4-FFF2-40B4-BE49-F238E27FC236}">
                  <a16:creationId xmlns:a16="http://schemas.microsoft.com/office/drawing/2014/main" id="{033AAC51-9546-6245-AC26-C509C6B3AD61}"/>
                </a:ext>
              </a:extLst>
            </p:cNvPr>
            <p:cNvSpPr txBox="1">
              <a:spLocks noChangeArrowheads="1"/>
            </p:cNvSpPr>
            <p:nvPr/>
          </p:nvSpPr>
          <p:spPr bwMode="auto">
            <a:xfrm>
              <a:off x="1940" y="2643"/>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30</a:t>
              </a:r>
            </a:p>
          </p:txBody>
        </p:sp>
        <p:sp>
          <p:nvSpPr>
            <p:cNvPr id="73818" name="Text Box 233">
              <a:extLst>
                <a:ext uri="{FF2B5EF4-FFF2-40B4-BE49-F238E27FC236}">
                  <a16:creationId xmlns:a16="http://schemas.microsoft.com/office/drawing/2014/main" id="{A6B62B9C-CF6F-B04D-B19E-6A36DE905E05}"/>
                </a:ext>
              </a:extLst>
            </p:cNvPr>
            <p:cNvSpPr txBox="1">
              <a:spLocks noChangeArrowheads="1"/>
            </p:cNvSpPr>
            <p:nvPr/>
          </p:nvSpPr>
          <p:spPr bwMode="auto">
            <a:xfrm>
              <a:off x="1466" y="2643"/>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40</a:t>
              </a:r>
            </a:p>
          </p:txBody>
        </p:sp>
        <p:sp>
          <p:nvSpPr>
            <p:cNvPr id="73819" name="Text Box 234">
              <a:extLst>
                <a:ext uri="{FF2B5EF4-FFF2-40B4-BE49-F238E27FC236}">
                  <a16:creationId xmlns:a16="http://schemas.microsoft.com/office/drawing/2014/main" id="{118860E5-55CC-2B41-84F5-FB1E0570402E}"/>
                </a:ext>
              </a:extLst>
            </p:cNvPr>
            <p:cNvSpPr txBox="1">
              <a:spLocks noChangeArrowheads="1"/>
            </p:cNvSpPr>
            <p:nvPr/>
          </p:nvSpPr>
          <p:spPr bwMode="auto">
            <a:xfrm>
              <a:off x="991" y="2643"/>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90</a:t>
              </a:r>
            </a:p>
          </p:txBody>
        </p:sp>
        <p:sp>
          <p:nvSpPr>
            <p:cNvPr id="73820" name="Rectangle 235">
              <a:extLst>
                <a:ext uri="{FF2B5EF4-FFF2-40B4-BE49-F238E27FC236}">
                  <a16:creationId xmlns:a16="http://schemas.microsoft.com/office/drawing/2014/main" id="{7E14791A-D10F-3346-8991-33A178994CD0}"/>
                </a:ext>
              </a:extLst>
            </p:cNvPr>
            <p:cNvSpPr>
              <a:spLocks noChangeArrowheads="1"/>
            </p:cNvSpPr>
            <p:nvPr/>
          </p:nvSpPr>
          <p:spPr bwMode="auto">
            <a:xfrm>
              <a:off x="468" y="2586"/>
              <a:ext cx="1799"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3821" name="Line 236">
              <a:extLst>
                <a:ext uri="{FF2B5EF4-FFF2-40B4-BE49-F238E27FC236}">
                  <a16:creationId xmlns:a16="http://schemas.microsoft.com/office/drawing/2014/main" id="{36FE43BD-B8E5-1D49-A3E3-D034805369BF}"/>
                </a:ext>
              </a:extLst>
            </p:cNvPr>
            <p:cNvSpPr>
              <a:spLocks noChangeShapeType="1"/>
            </p:cNvSpPr>
            <p:nvPr/>
          </p:nvSpPr>
          <p:spPr bwMode="auto">
            <a:xfrm>
              <a:off x="908"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22" name="Line 237">
              <a:extLst>
                <a:ext uri="{FF2B5EF4-FFF2-40B4-BE49-F238E27FC236}">
                  <a16:creationId xmlns:a16="http://schemas.microsoft.com/office/drawing/2014/main" id="{33B89090-9FE3-E14E-B598-E1C51BEAAAF5}"/>
                </a:ext>
              </a:extLst>
            </p:cNvPr>
            <p:cNvSpPr>
              <a:spLocks noChangeShapeType="1"/>
            </p:cNvSpPr>
            <p:nvPr/>
          </p:nvSpPr>
          <p:spPr bwMode="auto">
            <a:xfrm>
              <a:off x="1382"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23" name="Line 238">
              <a:extLst>
                <a:ext uri="{FF2B5EF4-FFF2-40B4-BE49-F238E27FC236}">
                  <a16:creationId xmlns:a16="http://schemas.microsoft.com/office/drawing/2014/main" id="{4E6FD060-0E98-E04D-8069-DB00B1B203C2}"/>
                </a:ext>
              </a:extLst>
            </p:cNvPr>
            <p:cNvSpPr>
              <a:spLocks noChangeShapeType="1"/>
            </p:cNvSpPr>
            <p:nvPr/>
          </p:nvSpPr>
          <p:spPr bwMode="auto">
            <a:xfrm>
              <a:off x="1857"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24" name="Text Box 239">
              <a:extLst>
                <a:ext uri="{FF2B5EF4-FFF2-40B4-BE49-F238E27FC236}">
                  <a16:creationId xmlns:a16="http://schemas.microsoft.com/office/drawing/2014/main" id="{80643AA4-E7FD-684E-AEE0-344F871060B2}"/>
                </a:ext>
              </a:extLst>
            </p:cNvPr>
            <p:cNvSpPr txBox="1">
              <a:spLocks noChangeArrowheads="1"/>
            </p:cNvSpPr>
            <p:nvPr/>
          </p:nvSpPr>
          <p:spPr bwMode="auto">
            <a:xfrm>
              <a:off x="548" y="2275"/>
              <a:ext cx="247"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0</a:t>
              </a:r>
            </a:p>
          </p:txBody>
        </p:sp>
        <p:sp>
          <p:nvSpPr>
            <p:cNvPr id="73825" name="Text Box 240">
              <a:extLst>
                <a:ext uri="{FF2B5EF4-FFF2-40B4-BE49-F238E27FC236}">
                  <a16:creationId xmlns:a16="http://schemas.microsoft.com/office/drawing/2014/main" id="{862B8064-0C98-DC43-9DF7-1FB1BB701222}"/>
                </a:ext>
              </a:extLst>
            </p:cNvPr>
            <p:cNvSpPr txBox="1">
              <a:spLocks noChangeArrowheads="1"/>
            </p:cNvSpPr>
            <p:nvPr/>
          </p:nvSpPr>
          <p:spPr bwMode="auto">
            <a:xfrm>
              <a:off x="1971" y="2275"/>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a:t>
              </a:r>
            </a:p>
          </p:txBody>
        </p:sp>
        <p:sp>
          <p:nvSpPr>
            <p:cNvPr id="73826" name="Text Box 241">
              <a:extLst>
                <a:ext uri="{FF2B5EF4-FFF2-40B4-BE49-F238E27FC236}">
                  <a16:creationId xmlns:a16="http://schemas.microsoft.com/office/drawing/2014/main" id="{636B2752-9480-4249-B424-1F322803BD92}"/>
                </a:ext>
              </a:extLst>
            </p:cNvPr>
            <p:cNvSpPr txBox="1">
              <a:spLocks noChangeArrowheads="1"/>
            </p:cNvSpPr>
            <p:nvPr/>
          </p:nvSpPr>
          <p:spPr bwMode="auto">
            <a:xfrm>
              <a:off x="1497" y="2275"/>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a:t>
              </a:r>
            </a:p>
          </p:txBody>
        </p:sp>
        <p:sp>
          <p:nvSpPr>
            <p:cNvPr id="73827" name="Text Box 242">
              <a:extLst>
                <a:ext uri="{FF2B5EF4-FFF2-40B4-BE49-F238E27FC236}">
                  <a16:creationId xmlns:a16="http://schemas.microsoft.com/office/drawing/2014/main" id="{3517D6CD-C543-EA46-BAB3-16669B95C393}"/>
                </a:ext>
              </a:extLst>
            </p:cNvPr>
            <p:cNvSpPr txBox="1">
              <a:spLocks noChangeArrowheads="1"/>
            </p:cNvSpPr>
            <p:nvPr/>
          </p:nvSpPr>
          <p:spPr bwMode="auto">
            <a:xfrm>
              <a:off x="1022" y="2275"/>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a:t>
              </a:r>
            </a:p>
          </p:txBody>
        </p:sp>
      </p:grpSp>
      <p:grpSp>
        <p:nvGrpSpPr>
          <p:cNvPr id="73732" name="Group 243">
            <a:extLst>
              <a:ext uri="{FF2B5EF4-FFF2-40B4-BE49-F238E27FC236}">
                <a16:creationId xmlns:a16="http://schemas.microsoft.com/office/drawing/2014/main" id="{6CB007DF-980A-5F48-A1A4-56412AF4509C}"/>
              </a:ext>
            </a:extLst>
          </p:cNvPr>
          <p:cNvGrpSpPr>
            <a:grpSpLocks/>
          </p:cNvGrpSpPr>
          <p:nvPr/>
        </p:nvGrpSpPr>
        <p:grpSpPr bwMode="auto">
          <a:xfrm>
            <a:off x="7167564" y="1525588"/>
            <a:ext cx="1997075" cy="863600"/>
            <a:chOff x="3307" y="2394"/>
            <a:chExt cx="1351" cy="704"/>
          </a:xfrm>
        </p:grpSpPr>
        <p:grpSp>
          <p:nvGrpSpPr>
            <p:cNvPr id="73806" name="Group 244">
              <a:extLst>
                <a:ext uri="{FF2B5EF4-FFF2-40B4-BE49-F238E27FC236}">
                  <a16:creationId xmlns:a16="http://schemas.microsoft.com/office/drawing/2014/main" id="{6A8C5DA0-32E2-154F-8062-13EE1F0DB15A}"/>
                </a:ext>
              </a:extLst>
            </p:cNvPr>
            <p:cNvGrpSpPr>
              <a:grpSpLocks/>
            </p:cNvGrpSpPr>
            <p:nvPr/>
          </p:nvGrpSpPr>
          <p:grpSpPr bwMode="auto">
            <a:xfrm>
              <a:off x="3357" y="2394"/>
              <a:ext cx="1179" cy="704"/>
              <a:chOff x="3183" y="3107"/>
              <a:chExt cx="1179" cy="704"/>
            </a:xfrm>
          </p:grpSpPr>
          <p:sp>
            <p:nvSpPr>
              <p:cNvPr id="73808" name="Text Box 245">
                <a:extLst>
                  <a:ext uri="{FF2B5EF4-FFF2-40B4-BE49-F238E27FC236}">
                    <a16:creationId xmlns:a16="http://schemas.microsoft.com/office/drawing/2014/main" id="{E60B6982-EC77-1E4A-9201-4EC71227EEE4}"/>
                  </a:ext>
                </a:extLst>
              </p:cNvPr>
              <p:cNvSpPr txBox="1">
                <a:spLocks noChangeArrowheads="1"/>
              </p:cNvSpPr>
              <p:nvPr/>
            </p:nvSpPr>
            <p:spPr bwMode="auto">
              <a:xfrm>
                <a:off x="3657" y="3475"/>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70</a:t>
                </a:r>
              </a:p>
            </p:txBody>
          </p:sp>
          <p:sp>
            <p:nvSpPr>
              <p:cNvPr id="73809" name="Text Box 246">
                <a:extLst>
                  <a:ext uri="{FF2B5EF4-FFF2-40B4-BE49-F238E27FC236}">
                    <a16:creationId xmlns:a16="http://schemas.microsoft.com/office/drawing/2014/main" id="{A70D3015-8155-0C45-A7D1-7CC44E1C909F}"/>
                  </a:ext>
                </a:extLst>
              </p:cNvPr>
              <p:cNvSpPr txBox="1">
                <a:spLocks noChangeArrowheads="1"/>
              </p:cNvSpPr>
              <p:nvPr/>
            </p:nvSpPr>
            <p:spPr bwMode="auto">
              <a:xfrm>
                <a:off x="3183" y="3475"/>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80</a:t>
                </a:r>
              </a:p>
            </p:txBody>
          </p:sp>
          <p:sp>
            <p:nvSpPr>
              <p:cNvPr id="73810" name="Line 247">
                <a:extLst>
                  <a:ext uri="{FF2B5EF4-FFF2-40B4-BE49-F238E27FC236}">
                    <a16:creationId xmlns:a16="http://schemas.microsoft.com/office/drawing/2014/main" id="{5C304317-B151-DC4B-91F0-A1F7479F30E5}"/>
                  </a:ext>
                </a:extLst>
              </p:cNvPr>
              <p:cNvSpPr>
                <a:spLocks noChangeShapeType="1"/>
              </p:cNvSpPr>
              <p:nvPr/>
            </p:nvSpPr>
            <p:spPr bwMode="auto">
              <a:xfrm>
                <a:off x="4048"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11" name="Line 248">
                <a:extLst>
                  <a:ext uri="{FF2B5EF4-FFF2-40B4-BE49-F238E27FC236}">
                    <a16:creationId xmlns:a16="http://schemas.microsoft.com/office/drawing/2014/main" id="{A4DECED4-5DB1-7A4C-9185-215B2C6F80CE}"/>
                  </a:ext>
                </a:extLst>
              </p:cNvPr>
              <p:cNvSpPr>
                <a:spLocks noChangeShapeType="1"/>
              </p:cNvSpPr>
              <p:nvPr/>
            </p:nvSpPr>
            <p:spPr bwMode="auto">
              <a:xfrm>
                <a:off x="3574"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12" name="Text Box 249">
                <a:extLst>
                  <a:ext uri="{FF2B5EF4-FFF2-40B4-BE49-F238E27FC236}">
                    <a16:creationId xmlns:a16="http://schemas.microsoft.com/office/drawing/2014/main" id="{E329D586-794B-2940-972D-843ED2816CEB}"/>
                  </a:ext>
                </a:extLst>
              </p:cNvPr>
              <p:cNvSpPr txBox="1">
                <a:spLocks noChangeArrowheads="1"/>
              </p:cNvSpPr>
              <p:nvPr/>
            </p:nvSpPr>
            <p:spPr bwMode="auto">
              <a:xfrm>
                <a:off x="4081" y="3466"/>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50</a:t>
                </a:r>
              </a:p>
            </p:txBody>
          </p:sp>
          <p:sp>
            <p:nvSpPr>
              <p:cNvPr id="73813" name="Text Box 250">
                <a:extLst>
                  <a:ext uri="{FF2B5EF4-FFF2-40B4-BE49-F238E27FC236}">
                    <a16:creationId xmlns:a16="http://schemas.microsoft.com/office/drawing/2014/main" id="{4E55FC8E-351B-8F46-9CFF-E3A1B06DB568}"/>
                  </a:ext>
                </a:extLst>
              </p:cNvPr>
              <p:cNvSpPr txBox="1">
                <a:spLocks noChangeArrowheads="1"/>
              </p:cNvSpPr>
              <p:nvPr/>
            </p:nvSpPr>
            <p:spPr bwMode="auto">
              <a:xfrm>
                <a:off x="3688" y="3107"/>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a:t>
                </a:r>
              </a:p>
            </p:txBody>
          </p:sp>
          <p:sp>
            <p:nvSpPr>
              <p:cNvPr id="73814" name="Text Box 251">
                <a:extLst>
                  <a:ext uri="{FF2B5EF4-FFF2-40B4-BE49-F238E27FC236}">
                    <a16:creationId xmlns:a16="http://schemas.microsoft.com/office/drawing/2014/main" id="{E7309B28-0DBC-C140-9F3D-E4107D85061A}"/>
                  </a:ext>
                </a:extLst>
              </p:cNvPr>
              <p:cNvSpPr txBox="1">
                <a:spLocks noChangeArrowheads="1"/>
              </p:cNvSpPr>
              <p:nvPr/>
            </p:nvSpPr>
            <p:spPr bwMode="auto">
              <a:xfrm>
                <a:off x="3214" y="3107"/>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a:t>
                </a:r>
              </a:p>
            </p:txBody>
          </p:sp>
          <p:sp>
            <p:nvSpPr>
              <p:cNvPr id="73815" name="Text Box 252">
                <a:extLst>
                  <a:ext uri="{FF2B5EF4-FFF2-40B4-BE49-F238E27FC236}">
                    <a16:creationId xmlns:a16="http://schemas.microsoft.com/office/drawing/2014/main" id="{1C4186C7-7BFB-ED40-8499-9C5B4E354FC4}"/>
                  </a:ext>
                </a:extLst>
              </p:cNvPr>
              <p:cNvSpPr txBox="1">
                <a:spLocks noChangeArrowheads="1"/>
              </p:cNvSpPr>
              <p:nvPr/>
            </p:nvSpPr>
            <p:spPr bwMode="auto">
              <a:xfrm>
                <a:off x="4099" y="3107"/>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6</a:t>
                </a:r>
              </a:p>
            </p:txBody>
          </p:sp>
        </p:grpSp>
        <p:sp>
          <p:nvSpPr>
            <p:cNvPr id="73807" name="Rectangle 253">
              <a:extLst>
                <a:ext uri="{FF2B5EF4-FFF2-40B4-BE49-F238E27FC236}">
                  <a16:creationId xmlns:a16="http://schemas.microsoft.com/office/drawing/2014/main" id="{45CE3413-2105-6845-A2AC-B2BE4D0E8688}"/>
                </a:ext>
              </a:extLst>
            </p:cNvPr>
            <p:cNvSpPr>
              <a:spLocks noChangeArrowheads="1"/>
            </p:cNvSpPr>
            <p:nvPr/>
          </p:nvSpPr>
          <p:spPr bwMode="auto">
            <a:xfrm>
              <a:off x="3307" y="2710"/>
              <a:ext cx="1351"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grpSp>
      <p:sp>
        <p:nvSpPr>
          <p:cNvPr id="92" name="Line 254">
            <a:extLst>
              <a:ext uri="{FF2B5EF4-FFF2-40B4-BE49-F238E27FC236}">
                <a16:creationId xmlns:a16="http://schemas.microsoft.com/office/drawing/2014/main" id="{3375BC3E-CAB8-E44F-B118-694247FA3FC1}"/>
              </a:ext>
            </a:extLst>
          </p:cNvPr>
          <p:cNvSpPr>
            <a:spLocks noChangeShapeType="1"/>
          </p:cNvSpPr>
          <p:nvPr/>
        </p:nvSpPr>
        <p:spPr bwMode="auto">
          <a:xfrm flipH="1">
            <a:off x="3455988" y="2524126"/>
            <a:ext cx="728662" cy="449263"/>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3" name="Line 255">
            <a:extLst>
              <a:ext uri="{FF2B5EF4-FFF2-40B4-BE49-F238E27FC236}">
                <a16:creationId xmlns:a16="http://schemas.microsoft.com/office/drawing/2014/main" id="{1D32F05A-08C4-294F-8004-B6C95DD9FDD4}"/>
              </a:ext>
            </a:extLst>
          </p:cNvPr>
          <p:cNvSpPr>
            <a:spLocks noChangeShapeType="1"/>
          </p:cNvSpPr>
          <p:nvPr/>
        </p:nvSpPr>
        <p:spPr bwMode="auto">
          <a:xfrm>
            <a:off x="4527551" y="2524126"/>
            <a:ext cx="728663" cy="449263"/>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4" name="Line 256">
            <a:extLst>
              <a:ext uri="{FF2B5EF4-FFF2-40B4-BE49-F238E27FC236}">
                <a16:creationId xmlns:a16="http://schemas.microsoft.com/office/drawing/2014/main" id="{4E0647E0-E563-4542-944D-25B718741689}"/>
              </a:ext>
            </a:extLst>
          </p:cNvPr>
          <p:cNvSpPr>
            <a:spLocks noChangeShapeType="1"/>
          </p:cNvSpPr>
          <p:nvPr/>
        </p:nvSpPr>
        <p:spPr bwMode="auto">
          <a:xfrm flipH="1">
            <a:off x="7415213" y="2524126"/>
            <a:ext cx="728662" cy="449263"/>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5" name="Line 257">
            <a:extLst>
              <a:ext uri="{FF2B5EF4-FFF2-40B4-BE49-F238E27FC236}">
                <a16:creationId xmlns:a16="http://schemas.microsoft.com/office/drawing/2014/main" id="{93C71E39-FDEA-A647-AD8C-2FA3D3844203}"/>
              </a:ext>
            </a:extLst>
          </p:cNvPr>
          <p:cNvSpPr>
            <a:spLocks noChangeShapeType="1"/>
          </p:cNvSpPr>
          <p:nvPr/>
        </p:nvSpPr>
        <p:spPr bwMode="auto">
          <a:xfrm>
            <a:off x="8288338" y="2513014"/>
            <a:ext cx="728662" cy="44767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6" name="Text Box 258">
            <a:extLst>
              <a:ext uri="{FF2B5EF4-FFF2-40B4-BE49-F238E27FC236}">
                <a16:creationId xmlns:a16="http://schemas.microsoft.com/office/drawing/2014/main" id="{FD9FE1CA-4907-A343-BABD-EB1A9B4D2126}"/>
              </a:ext>
            </a:extLst>
          </p:cNvPr>
          <p:cNvSpPr txBox="1">
            <a:spLocks noChangeArrowheads="1"/>
          </p:cNvSpPr>
          <p:nvPr/>
        </p:nvSpPr>
        <p:spPr bwMode="auto">
          <a:xfrm>
            <a:off x="2228850" y="3036888"/>
            <a:ext cx="14784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msort(a, 0, 1) </a:t>
            </a:r>
          </a:p>
        </p:txBody>
      </p:sp>
      <p:sp>
        <p:nvSpPr>
          <p:cNvPr id="97" name="Text Box 259">
            <a:extLst>
              <a:ext uri="{FF2B5EF4-FFF2-40B4-BE49-F238E27FC236}">
                <a16:creationId xmlns:a16="http://schemas.microsoft.com/office/drawing/2014/main" id="{399B3896-1EC9-0D4B-9F7B-CC60D319BB30}"/>
              </a:ext>
            </a:extLst>
          </p:cNvPr>
          <p:cNvSpPr txBox="1">
            <a:spLocks noChangeArrowheads="1"/>
          </p:cNvSpPr>
          <p:nvPr/>
        </p:nvSpPr>
        <p:spPr bwMode="auto">
          <a:xfrm>
            <a:off x="4457700" y="3036888"/>
            <a:ext cx="14784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msort(a, 2, 3) </a:t>
            </a:r>
          </a:p>
        </p:txBody>
      </p:sp>
      <p:sp>
        <p:nvSpPr>
          <p:cNvPr id="98" name="Text Box 260">
            <a:extLst>
              <a:ext uri="{FF2B5EF4-FFF2-40B4-BE49-F238E27FC236}">
                <a16:creationId xmlns:a16="http://schemas.microsoft.com/office/drawing/2014/main" id="{4311A3C7-012C-4A42-8552-09DB81F76BFB}"/>
              </a:ext>
            </a:extLst>
          </p:cNvPr>
          <p:cNvSpPr txBox="1">
            <a:spLocks noChangeArrowheads="1"/>
          </p:cNvSpPr>
          <p:nvPr/>
        </p:nvSpPr>
        <p:spPr bwMode="auto">
          <a:xfrm>
            <a:off x="6657975" y="3036888"/>
            <a:ext cx="17018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msort(a, 4, 5) </a:t>
            </a:r>
          </a:p>
        </p:txBody>
      </p:sp>
      <p:sp>
        <p:nvSpPr>
          <p:cNvPr id="99" name="Text Box 261">
            <a:extLst>
              <a:ext uri="{FF2B5EF4-FFF2-40B4-BE49-F238E27FC236}">
                <a16:creationId xmlns:a16="http://schemas.microsoft.com/office/drawing/2014/main" id="{EDCF7210-4848-204E-83FD-76C3FCF47FF4}"/>
              </a:ext>
            </a:extLst>
          </p:cNvPr>
          <p:cNvSpPr txBox="1">
            <a:spLocks noChangeArrowheads="1"/>
          </p:cNvSpPr>
          <p:nvPr/>
        </p:nvSpPr>
        <p:spPr bwMode="auto">
          <a:xfrm>
            <a:off x="8394700" y="3036888"/>
            <a:ext cx="17018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msort(a, 6, 6) </a:t>
            </a:r>
          </a:p>
        </p:txBody>
      </p:sp>
      <p:grpSp>
        <p:nvGrpSpPr>
          <p:cNvPr id="6" name="Group 276">
            <a:extLst>
              <a:ext uri="{FF2B5EF4-FFF2-40B4-BE49-F238E27FC236}">
                <a16:creationId xmlns:a16="http://schemas.microsoft.com/office/drawing/2014/main" id="{C9BDA4FE-865D-F241-A88D-DC0205604CAB}"/>
              </a:ext>
            </a:extLst>
          </p:cNvPr>
          <p:cNvGrpSpPr>
            <a:grpSpLocks/>
          </p:cNvGrpSpPr>
          <p:nvPr/>
        </p:nvGrpSpPr>
        <p:grpSpPr bwMode="auto">
          <a:xfrm>
            <a:off x="2411414" y="3414713"/>
            <a:ext cx="1347787" cy="863600"/>
            <a:chOff x="299" y="1785"/>
            <a:chExt cx="912" cy="704"/>
          </a:xfrm>
        </p:grpSpPr>
        <p:sp>
          <p:nvSpPr>
            <p:cNvPr id="73800" name="Text Box 263">
              <a:extLst>
                <a:ext uri="{FF2B5EF4-FFF2-40B4-BE49-F238E27FC236}">
                  <a16:creationId xmlns:a16="http://schemas.microsoft.com/office/drawing/2014/main" id="{54822556-DA6F-964F-A330-9F4502CBBAC5}"/>
                </a:ext>
              </a:extLst>
            </p:cNvPr>
            <p:cNvSpPr txBox="1">
              <a:spLocks noChangeArrowheads="1"/>
            </p:cNvSpPr>
            <p:nvPr/>
          </p:nvSpPr>
          <p:spPr bwMode="auto">
            <a:xfrm>
              <a:off x="348" y="2153"/>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20</a:t>
              </a:r>
            </a:p>
          </p:txBody>
        </p:sp>
        <p:sp>
          <p:nvSpPr>
            <p:cNvPr id="73801" name="Text Box 266">
              <a:extLst>
                <a:ext uri="{FF2B5EF4-FFF2-40B4-BE49-F238E27FC236}">
                  <a16:creationId xmlns:a16="http://schemas.microsoft.com/office/drawing/2014/main" id="{E96F77D2-257B-084C-A061-EB82C262BC40}"/>
                </a:ext>
              </a:extLst>
            </p:cNvPr>
            <p:cNvSpPr txBox="1">
              <a:spLocks noChangeArrowheads="1"/>
            </p:cNvSpPr>
            <p:nvPr/>
          </p:nvSpPr>
          <p:spPr bwMode="auto">
            <a:xfrm>
              <a:off x="822" y="2153"/>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90</a:t>
              </a:r>
            </a:p>
          </p:txBody>
        </p:sp>
        <p:sp>
          <p:nvSpPr>
            <p:cNvPr id="73802" name="Rectangle 267">
              <a:extLst>
                <a:ext uri="{FF2B5EF4-FFF2-40B4-BE49-F238E27FC236}">
                  <a16:creationId xmlns:a16="http://schemas.microsoft.com/office/drawing/2014/main" id="{48A62CEB-F1CB-024B-944A-624BD3CB2F44}"/>
                </a:ext>
              </a:extLst>
            </p:cNvPr>
            <p:cNvSpPr>
              <a:spLocks noChangeArrowheads="1"/>
            </p:cNvSpPr>
            <p:nvPr/>
          </p:nvSpPr>
          <p:spPr bwMode="auto">
            <a:xfrm>
              <a:off x="299" y="2096"/>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3803" name="Line 268">
              <a:extLst>
                <a:ext uri="{FF2B5EF4-FFF2-40B4-BE49-F238E27FC236}">
                  <a16:creationId xmlns:a16="http://schemas.microsoft.com/office/drawing/2014/main" id="{30B16888-2213-EF45-AEFF-6837A66DC0F4}"/>
                </a:ext>
              </a:extLst>
            </p:cNvPr>
            <p:cNvSpPr>
              <a:spLocks noChangeShapeType="1"/>
            </p:cNvSpPr>
            <p:nvPr/>
          </p:nvSpPr>
          <p:spPr bwMode="auto">
            <a:xfrm>
              <a:off x="739" y="21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04" name="Text Box 271">
              <a:extLst>
                <a:ext uri="{FF2B5EF4-FFF2-40B4-BE49-F238E27FC236}">
                  <a16:creationId xmlns:a16="http://schemas.microsoft.com/office/drawing/2014/main" id="{7AD7F1DE-1B1D-0248-8D2F-CEEF4111B9FF}"/>
                </a:ext>
              </a:extLst>
            </p:cNvPr>
            <p:cNvSpPr txBox="1">
              <a:spLocks noChangeArrowheads="1"/>
            </p:cNvSpPr>
            <p:nvPr/>
          </p:nvSpPr>
          <p:spPr bwMode="auto">
            <a:xfrm>
              <a:off x="379" y="1785"/>
              <a:ext cx="246"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0</a:t>
              </a:r>
            </a:p>
          </p:txBody>
        </p:sp>
        <p:sp>
          <p:nvSpPr>
            <p:cNvPr id="73805" name="Text Box 274">
              <a:extLst>
                <a:ext uri="{FF2B5EF4-FFF2-40B4-BE49-F238E27FC236}">
                  <a16:creationId xmlns:a16="http://schemas.microsoft.com/office/drawing/2014/main" id="{97E31FD3-215B-BF49-AB11-56E150CF3667}"/>
                </a:ext>
              </a:extLst>
            </p:cNvPr>
            <p:cNvSpPr txBox="1">
              <a:spLocks noChangeArrowheads="1"/>
            </p:cNvSpPr>
            <p:nvPr/>
          </p:nvSpPr>
          <p:spPr bwMode="auto">
            <a:xfrm>
              <a:off x="853" y="1785"/>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a:t>
              </a:r>
            </a:p>
          </p:txBody>
        </p:sp>
      </p:grpSp>
      <p:grpSp>
        <p:nvGrpSpPr>
          <p:cNvPr id="7" name="Group 277">
            <a:extLst>
              <a:ext uri="{FF2B5EF4-FFF2-40B4-BE49-F238E27FC236}">
                <a16:creationId xmlns:a16="http://schemas.microsoft.com/office/drawing/2014/main" id="{FC7A9DF5-E493-A547-BDC0-0CEBED62B3A1}"/>
              </a:ext>
            </a:extLst>
          </p:cNvPr>
          <p:cNvGrpSpPr>
            <a:grpSpLocks/>
          </p:cNvGrpSpPr>
          <p:nvPr/>
        </p:nvGrpSpPr>
        <p:grpSpPr bwMode="auto">
          <a:xfrm>
            <a:off x="4646614" y="3414713"/>
            <a:ext cx="1347787" cy="874712"/>
            <a:chOff x="1812" y="1839"/>
            <a:chExt cx="912" cy="713"/>
          </a:xfrm>
        </p:grpSpPr>
        <p:sp>
          <p:nvSpPr>
            <p:cNvPr id="73794" name="Text Box 264">
              <a:extLst>
                <a:ext uri="{FF2B5EF4-FFF2-40B4-BE49-F238E27FC236}">
                  <a16:creationId xmlns:a16="http://schemas.microsoft.com/office/drawing/2014/main" id="{1D84098A-8CA2-9847-B4C7-846F99EA3F34}"/>
                </a:ext>
              </a:extLst>
            </p:cNvPr>
            <p:cNvSpPr txBox="1">
              <a:spLocks noChangeArrowheads="1"/>
            </p:cNvSpPr>
            <p:nvPr/>
          </p:nvSpPr>
          <p:spPr bwMode="auto">
            <a:xfrm>
              <a:off x="2347" y="2207"/>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30</a:t>
              </a:r>
            </a:p>
          </p:txBody>
        </p:sp>
        <p:sp>
          <p:nvSpPr>
            <p:cNvPr id="73795" name="Text Box 265">
              <a:extLst>
                <a:ext uri="{FF2B5EF4-FFF2-40B4-BE49-F238E27FC236}">
                  <a16:creationId xmlns:a16="http://schemas.microsoft.com/office/drawing/2014/main" id="{E59783AA-0961-2349-8947-B007E35F80AF}"/>
                </a:ext>
              </a:extLst>
            </p:cNvPr>
            <p:cNvSpPr txBox="1">
              <a:spLocks noChangeArrowheads="1"/>
            </p:cNvSpPr>
            <p:nvPr/>
          </p:nvSpPr>
          <p:spPr bwMode="auto">
            <a:xfrm>
              <a:off x="1873" y="2207"/>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40</a:t>
              </a:r>
            </a:p>
          </p:txBody>
        </p:sp>
        <p:sp>
          <p:nvSpPr>
            <p:cNvPr id="73796" name="Line 270">
              <a:extLst>
                <a:ext uri="{FF2B5EF4-FFF2-40B4-BE49-F238E27FC236}">
                  <a16:creationId xmlns:a16="http://schemas.microsoft.com/office/drawing/2014/main" id="{0097378C-C27B-5644-B99B-792A22B1F5BB}"/>
                </a:ext>
              </a:extLst>
            </p:cNvPr>
            <p:cNvSpPr>
              <a:spLocks noChangeShapeType="1"/>
            </p:cNvSpPr>
            <p:nvPr/>
          </p:nvSpPr>
          <p:spPr bwMode="auto">
            <a:xfrm>
              <a:off x="2274" y="2168"/>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797" name="Text Box 272">
              <a:extLst>
                <a:ext uri="{FF2B5EF4-FFF2-40B4-BE49-F238E27FC236}">
                  <a16:creationId xmlns:a16="http://schemas.microsoft.com/office/drawing/2014/main" id="{D1E96F1E-A071-E046-BC26-40CFD3051AFC}"/>
                </a:ext>
              </a:extLst>
            </p:cNvPr>
            <p:cNvSpPr txBox="1">
              <a:spLocks noChangeArrowheads="1"/>
            </p:cNvSpPr>
            <p:nvPr/>
          </p:nvSpPr>
          <p:spPr bwMode="auto">
            <a:xfrm>
              <a:off x="2378" y="1839"/>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a:t>
              </a:r>
            </a:p>
          </p:txBody>
        </p:sp>
        <p:sp>
          <p:nvSpPr>
            <p:cNvPr id="73798" name="Text Box 273">
              <a:extLst>
                <a:ext uri="{FF2B5EF4-FFF2-40B4-BE49-F238E27FC236}">
                  <a16:creationId xmlns:a16="http://schemas.microsoft.com/office/drawing/2014/main" id="{7F5F7C0A-1072-074C-A908-C9423664A074}"/>
                </a:ext>
              </a:extLst>
            </p:cNvPr>
            <p:cNvSpPr txBox="1">
              <a:spLocks noChangeArrowheads="1"/>
            </p:cNvSpPr>
            <p:nvPr/>
          </p:nvSpPr>
          <p:spPr bwMode="auto">
            <a:xfrm>
              <a:off x="1904" y="1839"/>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a:t>
              </a:r>
            </a:p>
          </p:txBody>
        </p:sp>
        <p:sp>
          <p:nvSpPr>
            <p:cNvPr id="73799" name="Rectangle 275">
              <a:extLst>
                <a:ext uri="{FF2B5EF4-FFF2-40B4-BE49-F238E27FC236}">
                  <a16:creationId xmlns:a16="http://schemas.microsoft.com/office/drawing/2014/main" id="{728D768A-BAFE-154B-B934-FD616836DFCF}"/>
                </a:ext>
              </a:extLst>
            </p:cNvPr>
            <p:cNvSpPr>
              <a:spLocks noChangeArrowheads="1"/>
            </p:cNvSpPr>
            <p:nvPr/>
          </p:nvSpPr>
          <p:spPr bwMode="auto">
            <a:xfrm>
              <a:off x="1812" y="2155"/>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grpSp>
      <p:grpSp>
        <p:nvGrpSpPr>
          <p:cNvPr id="8" name="Group 291">
            <a:extLst>
              <a:ext uri="{FF2B5EF4-FFF2-40B4-BE49-F238E27FC236}">
                <a16:creationId xmlns:a16="http://schemas.microsoft.com/office/drawing/2014/main" id="{80FCF8EE-B7EE-3848-BE37-6578017FFC2B}"/>
              </a:ext>
            </a:extLst>
          </p:cNvPr>
          <p:cNvGrpSpPr>
            <a:grpSpLocks/>
          </p:cNvGrpSpPr>
          <p:nvPr/>
        </p:nvGrpSpPr>
        <p:grpSpPr bwMode="auto">
          <a:xfrm>
            <a:off x="6675439" y="3414713"/>
            <a:ext cx="1347787" cy="863600"/>
            <a:chOff x="3185" y="1885"/>
            <a:chExt cx="912" cy="704"/>
          </a:xfrm>
        </p:grpSpPr>
        <p:sp>
          <p:nvSpPr>
            <p:cNvPr id="73788" name="Text Box 280">
              <a:extLst>
                <a:ext uri="{FF2B5EF4-FFF2-40B4-BE49-F238E27FC236}">
                  <a16:creationId xmlns:a16="http://schemas.microsoft.com/office/drawing/2014/main" id="{D1A1FB88-F1D5-C845-84F1-346DCF996B50}"/>
                </a:ext>
              </a:extLst>
            </p:cNvPr>
            <p:cNvSpPr txBox="1">
              <a:spLocks noChangeArrowheads="1"/>
            </p:cNvSpPr>
            <p:nvPr/>
          </p:nvSpPr>
          <p:spPr bwMode="auto">
            <a:xfrm>
              <a:off x="3709" y="2253"/>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70</a:t>
              </a:r>
            </a:p>
          </p:txBody>
        </p:sp>
        <p:sp>
          <p:nvSpPr>
            <p:cNvPr id="73789" name="Text Box 281">
              <a:extLst>
                <a:ext uri="{FF2B5EF4-FFF2-40B4-BE49-F238E27FC236}">
                  <a16:creationId xmlns:a16="http://schemas.microsoft.com/office/drawing/2014/main" id="{D02A8BDD-D1C7-8F41-843F-CFE859D7553E}"/>
                </a:ext>
              </a:extLst>
            </p:cNvPr>
            <p:cNvSpPr txBox="1">
              <a:spLocks noChangeArrowheads="1"/>
            </p:cNvSpPr>
            <p:nvPr/>
          </p:nvSpPr>
          <p:spPr bwMode="auto">
            <a:xfrm>
              <a:off x="3235" y="2253"/>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80</a:t>
              </a:r>
            </a:p>
          </p:txBody>
        </p:sp>
        <p:sp>
          <p:nvSpPr>
            <p:cNvPr id="73790" name="Line 283">
              <a:extLst>
                <a:ext uri="{FF2B5EF4-FFF2-40B4-BE49-F238E27FC236}">
                  <a16:creationId xmlns:a16="http://schemas.microsoft.com/office/drawing/2014/main" id="{35E3AC19-FDE0-1F46-8B0D-9A1634DFF999}"/>
                </a:ext>
              </a:extLst>
            </p:cNvPr>
            <p:cNvSpPr>
              <a:spLocks noChangeShapeType="1"/>
            </p:cNvSpPr>
            <p:nvPr/>
          </p:nvSpPr>
          <p:spPr bwMode="auto">
            <a:xfrm>
              <a:off x="3626" y="22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791" name="Text Box 285">
              <a:extLst>
                <a:ext uri="{FF2B5EF4-FFF2-40B4-BE49-F238E27FC236}">
                  <a16:creationId xmlns:a16="http://schemas.microsoft.com/office/drawing/2014/main" id="{FC369981-BF5E-AF48-9BDC-E79130EF53B0}"/>
                </a:ext>
              </a:extLst>
            </p:cNvPr>
            <p:cNvSpPr txBox="1">
              <a:spLocks noChangeArrowheads="1"/>
            </p:cNvSpPr>
            <p:nvPr/>
          </p:nvSpPr>
          <p:spPr bwMode="auto">
            <a:xfrm>
              <a:off x="3740" y="1885"/>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a:t>
              </a:r>
            </a:p>
          </p:txBody>
        </p:sp>
        <p:sp>
          <p:nvSpPr>
            <p:cNvPr id="73792" name="Text Box 286">
              <a:extLst>
                <a:ext uri="{FF2B5EF4-FFF2-40B4-BE49-F238E27FC236}">
                  <a16:creationId xmlns:a16="http://schemas.microsoft.com/office/drawing/2014/main" id="{1B6C52AF-FE5A-2048-B20D-659B747346BA}"/>
                </a:ext>
              </a:extLst>
            </p:cNvPr>
            <p:cNvSpPr txBox="1">
              <a:spLocks noChangeArrowheads="1"/>
            </p:cNvSpPr>
            <p:nvPr/>
          </p:nvSpPr>
          <p:spPr bwMode="auto">
            <a:xfrm>
              <a:off x="3266" y="1885"/>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a:t>
              </a:r>
            </a:p>
          </p:txBody>
        </p:sp>
        <p:sp>
          <p:nvSpPr>
            <p:cNvPr id="73793" name="Rectangle 288">
              <a:extLst>
                <a:ext uri="{FF2B5EF4-FFF2-40B4-BE49-F238E27FC236}">
                  <a16:creationId xmlns:a16="http://schemas.microsoft.com/office/drawing/2014/main" id="{E92D8D76-D676-5944-9F31-76B1C358A73E}"/>
                </a:ext>
              </a:extLst>
            </p:cNvPr>
            <p:cNvSpPr>
              <a:spLocks noChangeArrowheads="1"/>
            </p:cNvSpPr>
            <p:nvPr/>
          </p:nvSpPr>
          <p:spPr bwMode="auto">
            <a:xfrm>
              <a:off x="3185" y="2201"/>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grpSp>
      <p:grpSp>
        <p:nvGrpSpPr>
          <p:cNvPr id="9" name="Group 290">
            <a:extLst>
              <a:ext uri="{FF2B5EF4-FFF2-40B4-BE49-F238E27FC236}">
                <a16:creationId xmlns:a16="http://schemas.microsoft.com/office/drawing/2014/main" id="{AE041ED8-9C5F-AE4D-A376-C91602A6E756}"/>
              </a:ext>
            </a:extLst>
          </p:cNvPr>
          <p:cNvGrpSpPr>
            <a:grpSpLocks/>
          </p:cNvGrpSpPr>
          <p:nvPr/>
        </p:nvGrpSpPr>
        <p:grpSpPr bwMode="auto">
          <a:xfrm>
            <a:off x="9234489" y="3414713"/>
            <a:ext cx="700087" cy="842962"/>
            <a:chOff x="4917" y="1903"/>
            <a:chExt cx="473" cy="687"/>
          </a:xfrm>
        </p:grpSpPr>
        <p:sp>
          <p:nvSpPr>
            <p:cNvPr id="73785" name="Text Box 284">
              <a:extLst>
                <a:ext uri="{FF2B5EF4-FFF2-40B4-BE49-F238E27FC236}">
                  <a16:creationId xmlns:a16="http://schemas.microsoft.com/office/drawing/2014/main" id="{EE29B53C-719D-6B4D-A0A4-B9B4B1ECA8B5}"/>
                </a:ext>
              </a:extLst>
            </p:cNvPr>
            <p:cNvSpPr txBox="1">
              <a:spLocks noChangeArrowheads="1"/>
            </p:cNvSpPr>
            <p:nvPr/>
          </p:nvSpPr>
          <p:spPr bwMode="auto">
            <a:xfrm>
              <a:off x="5002" y="2262"/>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50</a:t>
              </a:r>
            </a:p>
          </p:txBody>
        </p:sp>
        <p:sp>
          <p:nvSpPr>
            <p:cNvPr id="73786" name="Text Box 287">
              <a:extLst>
                <a:ext uri="{FF2B5EF4-FFF2-40B4-BE49-F238E27FC236}">
                  <a16:creationId xmlns:a16="http://schemas.microsoft.com/office/drawing/2014/main" id="{AE955176-7BC6-1A44-9FAE-D3EAE4AD8B77}"/>
                </a:ext>
              </a:extLst>
            </p:cNvPr>
            <p:cNvSpPr txBox="1">
              <a:spLocks noChangeArrowheads="1"/>
            </p:cNvSpPr>
            <p:nvPr/>
          </p:nvSpPr>
          <p:spPr bwMode="auto">
            <a:xfrm>
              <a:off x="5020" y="1903"/>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6</a:t>
              </a:r>
            </a:p>
          </p:txBody>
        </p:sp>
        <p:sp>
          <p:nvSpPr>
            <p:cNvPr id="73787" name="Rectangle 289">
              <a:extLst>
                <a:ext uri="{FF2B5EF4-FFF2-40B4-BE49-F238E27FC236}">
                  <a16:creationId xmlns:a16="http://schemas.microsoft.com/office/drawing/2014/main" id="{119F4AB5-F7A9-FB43-93CD-4D363C79491E}"/>
                </a:ext>
              </a:extLst>
            </p:cNvPr>
            <p:cNvSpPr>
              <a:spLocks noChangeArrowheads="1"/>
            </p:cNvSpPr>
            <p:nvPr/>
          </p:nvSpPr>
          <p:spPr bwMode="auto">
            <a:xfrm>
              <a:off x="4917" y="2206"/>
              <a:ext cx="473"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grpSp>
      <p:sp>
        <p:nvSpPr>
          <p:cNvPr id="125" name="Line 292">
            <a:extLst>
              <a:ext uri="{FF2B5EF4-FFF2-40B4-BE49-F238E27FC236}">
                <a16:creationId xmlns:a16="http://schemas.microsoft.com/office/drawing/2014/main" id="{D96F821A-3DDC-F346-AAA2-C763FB65FC56}"/>
              </a:ext>
            </a:extLst>
          </p:cNvPr>
          <p:cNvSpPr>
            <a:spLocks noChangeShapeType="1"/>
          </p:cNvSpPr>
          <p:nvPr/>
        </p:nvSpPr>
        <p:spPr bwMode="auto">
          <a:xfrm flipH="1">
            <a:off x="2490789" y="4391026"/>
            <a:ext cx="403225" cy="5048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6" name="Line 293">
            <a:extLst>
              <a:ext uri="{FF2B5EF4-FFF2-40B4-BE49-F238E27FC236}">
                <a16:creationId xmlns:a16="http://schemas.microsoft.com/office/drawing/2014/main" id="{689689D6-3159-8F46-9E1B-8A9843223EDF}"/>
              </a:ext>
            </a:extLst>
          </p:cNvPr>
          <p:cNvSpPr>
            <a:spLocks noChangeShapeType="1"/>
          </p:cNvSpPr>
          <p:nvPr/>
        </p:nvSpPr>
        <p:spPr bwMode="auto">
          <a:xfrm>
            <a:off x="3333751" y="4391025"/>
            <a:ext cx="295275" cy="482600"/>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7" name="Line 294">
            <a:extLst>
              <a:ext uri="{FF2B5EF4-FFF2-40B4-BE49-F238E27FC236}">
                <a16:creationId xmlns:a16="http://schemas.microsoft.com/office/drawing/2014/main" id="{18E58C05-1941-DB45-AAAA-FF19240574E4}"/>
              </a:ext>
            </a:extLst>
          </p:cNvPr>
          <p:cNvSpPr>
            <a:spLocks noChangeShapeType="1"/>
          </p:cNvSpPr>
          <p:nvPr/>
        </p:nvSpPr>
        <p:spPr bwMode="auto">
          <a:xfrm flipH="1">
            <a:off x="4773613" y="4391026"/>
            <a:ext cx="392112" cy="5048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8" name="Line 295">
            <a:extLst>
              <a:ext uri="{FF2B5EF4-FFF2-40B4-BE49-F238E27FC236}">
                <a16:creationId xmlns:a16="http://schemas.microsoft.com/office/drawing/2014/main" id="{AC07AE02-1A7E-7243-8490-1250480EF29A}"/>
              </a:ext>
            </a:extLst>
          </p:cNvPr>
          <p:cNvSpPr>
            <a:spLocks noChangeShapeType="1"/>
          </p:cNvSpPr>
          <p:nvPr/>
        </p:nvSpPr>
        <p:spPr bwMode="auto">
          <a:xfrm>
            <a:off x="5616576" y="4391025"/>
            <a:ext cx="269875" cy="503238"/>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9" name="Line 296">
            <a:extLst>
              <a:ext uri="{FF2B5EF4-FFF2-40B4-BE49-F238E27FC236}">
                <a16:creationId xmlns:a16="http://schemas.microsoft.com/office/drawing/2014/main" id="{8E2F8DE0-15D7-C140-BEAF-BE702F1F87C0}"/>
              </a:ext>
            </a:extLst>
          </p:cNvPr>
          <p:cNvSpPr>
            <a:spLocks noChangeShapeType="1"/>
          </p:cNvSpPr>
          <p:nvPr/>
        </p:nvSpPr>
        <p:spPr bwMode="auto">
          <a:xfrm flipH="1">
            <a:off x="7002464" y="4391026"/>
            <a:ext cx="350837" cy="5048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30" name="Line 297">
            <a:extLst>
              <a:ext uri="{FF2B5EF4-FFF2-40B4-BE49-F238E27FC236}">
                <a16:creationId xmlns:a16="http://schemas.microsoft.com/office/drawing/2014/main" id="{238C6498-5A81-7243-8FB3-EC2445DCDBA3}"/>
              </a:ext>
            </a:extLst>
          </p:cNvPr>
          <p:cNvSpPr>
            <a:spLocks noChangeShapeType="1"/>
          </p:cNvSpPr>
          <p:nvPr/>
        </p:nvSpPr>
        <p:spPr bwMode="auto">
          <a:xfrm>
            <a:off x="7642226" y="4391025"/>
            <a:ext cx="390525" cy="482600"/>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0" name="Group 309">
            <a:extLst>
              <a:ext uri="{FF2B5EF4-FFF2-40B4-BE49-F238E27FC236}">
                <a16:creationId xmlns:a16="http://schemas.microsoft.com/office/drawing/2014/main" id="{F112AD80-AA93-8C4D-A3B3-120A06D357E2}"/>
              </a:ext>
            </a:extLst>
          </p:cNvPr>
          <p:cNvGrpSpPr>
            <a:grpSpLocks/>
          </p:cNvGrpSpPr>
          <p:nvPr/>
        </p:nvGrpSpPr>
        <p:grpSpPr bwMode="auto">
          <a:xfrm>
            <a:off x="2203450" y="4933950"/>
            <a:ext cx="617538" cy="852488"/>
            <a:chOff x="331" y="2923"/>
            <a:chExt cx="418" cy="695"/>
          </a:xfrm>
        </p:grpSpPr>
        <p:sp>
          <p:nvSpPr>
            <p:cNvPr id="73782" name="Text Box 302">
              <a:extLst>
                <a:ext uri="{FF2B5EF4-FFF2-40B4-BE49-F238E27FC236}">
                  <a16:creationId xmlns:a16="http://schemas.microsoft.com/office/drawing/2014/main" id="{8850D206-185C-7949-877C-379CCA0DF194}"/>
                </a:ext>
              </a:extLst>
            </p:cNvPr>
            <p:cNvSpPr txBox="1">
              <a:spLocks noChangeArrowheads="1"/>
            </p:cNvSpPr>
            <p:nvPr/>
          </p:nvSpPr>
          <p:spPr bwMode="auto">
            <a:xfrm>
              <a:off x="380" y="3291"/>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20</a:t>
              </a:r>
            </a:p>
          </p:txBody>
        </p:sp>
        <p:sp>
          <p:nvSpPr>
            <p:cNvPr id="73783" name="Rectangle 304">
              <a:extLst>
                <a:ext uri="{FF2B5EF4-FFF2-40B4-BE49-F238E27FC236}">
                  <a16:creationId xmlns:a16="http://schemas.microsoft.com/office/drawing/2014/main" id="{DD90243A-EED8-9E41-A022-8E334C10CEAC}"/>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3784" name="Text Box 306">
              <a:extLst>
                <a:ext uri="{FF2B5EF4-FFF2-40B4-BE49-F238E27FC236}">
                  <a16:creationId xmlns:a16="http://schemas.microsoft.com/office/drawing/2014/main" id="{FF4D8085-552C-554E-B8CE-D377CEF5D861}"/>
                </a:ext>
              </a:extLst>
            </p:cNvPr>
            <p:cNvSpPr txBox="1">
              <a:spLocks noChangeArrowheads="1"/>
            </p:cNvSpPr>
            <p:nvPr/>
          </p:nvSpPr>
          <p:spPr bwMode="auto">
            <a:xfrm>
              <a:off x="411" y="2923"/>
              <a:ext cx="247"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0</a:t>
              </a:r>
            </a:p>
          </p:txBody>
        </p:sp>
      </p:grpSp>
      <p:grpSp>
        <p:nvGrpSpPr>
          <p:cNvPr id="11" name="Group 310">
            <a:extLst>
              <a:ext uri="{FF2B5EF4-FFF2-40B4-BE49-F238E27FC236}">
                <a16:creationId xmlns:a16="http://schemas.microsoft.com/office/drawing/2014/main" id="{C49A99F4-6C25-564F-8E69-8840B3794E17}"/>
              </a:ext>
            </a:extLst>
          </p:cNvPr>
          <p:cNvGrpSpPr>
            <a:grpSpLocks/>
          </p:cNvGrpSpPr>
          <p:nvPr/>
        </p:nvGrpSpPr>
        <p:grpSpPr bwMode="auto">
          <a:xfrm>
            <a:off x="3311526" y="4933951"/>
            <a:ext cx="671513" cy="847725"/>
            <a:chOff x="1067" y="3042"/>
            <a:chExt cx="454" cy="691"/>
          </a:xfrm>
        </p:grpSpPr>
        <p:sp>
          <p:nvSpPr>
            <p:cNvPr id="73779" name="Text Box 303">
              <a:extLst>
                <a:ext uri="{FF2B5EF4-FFF2-40B4-BE49-F238E27FC236}">
                  <a16:creationId xmlns:a16="http://schemas.microsoft.com/office/drawing/2014/main" id="{BF8EF5CE-7FAC-C046-B563-39500D964879}"/>
                </a:ext>
              </a:extLst>
            </p:cNvPr>
            <p:cNvSpPr txBox="1">
              <a:spLocks noChangeArrowheads="1"/>
            </p:cNvSpPr>
            <p:nvPr/>
          </p:nvSpPr>
          <p:spPr bwMode="auto">
            <a:xfrm>
              <a:off x="1146" y="3410"/>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90</a:t>
              </a:r>
            </a:p>
          </p:txBody>
        </p:sp>
        <p:sp>
          <p:nvSpPr>
            <p:cNvPr id="73780" name="Text Box 307">
              <a:extLst>
                <a:ext uri="{FF2B5EF4-FFF2-40B4-BE49-F238E27FC236}">
                  <a16:creationId xmlns:a16="http://schemas.microsoft.com/office/drawing/2014/main" id="{51B38B94-3387-1E4B-A007-93719A903C97}"/>
                </a:ext>
              </a:extLst>
            </p:cNvPr>
            <p:cNvSpPr txBox="1">
              <a:spLocks noChangeArrowheads="1"/>
            </p:cNvSpPr>
            <p:nvPr/>
          </p:nvSpPr>
          <p:spPr bwMode="auto">
            <a:xfrm>
              <a:off x="1177" y="3042"/>
              <a:ext cx="203"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a:t>
              </a:r>
            </a:p>
          </p:txBody>
        </p:sp>
        <p:sp>
          <p:nvSpPr>
            <p:cNvPr id="73781" name="Rectangle 308">
              <a:extLst>
                <a:ext uri="{FF2B5EF4-FFF2-40B4-BE49-F238E27FC236}">
                  <a16:creationId xmlns:a16="http://schemas.microsoft.com/office/drawing/2014/main" id="{72607DD6-FEA9-F24F-9B14-F70E7A3F6390}"/>
                </a:ext>
              </a:extLst>
            </p:cNvPr>
            <p:cNvSpPr>
              <a:spLocks noChangeArrowheads="1"/>
            </p:cNvSpPr>
            <p:nvPr/>
          </p:nvSpPr>
          <p:spPr bwMode="auto">
            <a:xfrm>
              <a:off x="1067" y="3349"/>
              <a:ext cx="454"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grpSp>
      <p:grpSp>
        <p:nvGrpSpPr>
          <p:cNvPr id="12" name="Group 311">
            <a:extLst>
              <a:ext uri="{FF2B5EF4-FFF2-40B4-BE49-F238E27FC236}">
                <a16:creationId xmlns:a16="http://schemas.microsoft.com/office/drawing/2014/main" id="{7FD74120-938B-3142-878A-AB5E657B77C1}"/>
              </a:ext>
            </a:extLst>
          </p:cNvPr>
          <p:cNvGrpSpPr>
            <a:grpSpLocks/>
          </p:cNvGrpSpPr>
          <p:nvPr/>
        </p:nvGrpSpPr>
        <p:grpSpPr bwMode="auto">
          <a:xfrm>
            <a:off x="4475164" y="4933950"/>
            <a:ext cx="617537" cy="852488"/>
            <a:chOff x="331" y="2923"/>
            <a:chExt cx="418" cy="695"/>
          </a:xfrm>
        </p:grpSpPr>
        <p:sp>
          <p:nvSpPr>
            <p:cNvPr id="73776" name="Text Box 312">
              <a:extLst>
                <a:ext uri="{FF2B5EF4-FFF2-40B4-BE49-F238E27FC236}">
                  <a16:creationId xmlns:a16="http://schemas.microsoft.com/office/drawing/2014/main" id="{55CCC5CE-31CB-D140-9F24-661FD9079C1C}"/>
                </a:ext>
              </a:extLst>
            </p:cNvPr>
            <p:cNvSpPr txBox="1">
              <a:spLocks noChangeArrowheads="1"/>
            </p:cNvSpPr>
            <p:nvPr/>
          </p:nvSpPr>
          <p:spPr bwMode="auto">
            <a:xfrm>
              <a:off x="380" y="3291"/>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40</a:t>
              </a:r>
            </a:p>
          </p:txBody>
        </p:sp>
        <p:sp>
          <p:nvSpPr>
            <p:cNvPr id="73777" name="Rectangle 313">
              <a:extLst>
                <a:ext uri="{FF2B5EF4-FFF2-40B4-BE49-F238E27FC236}">
                  <a16:creationId xmlns:a16="http://schemas.microsoft.com/office/drawing/2014/main" id="{7E139976-CD19-244F-95C9-C5C2C0B56B3A}"/>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3778" name="Text Box 314">
              <a:extLst>
                <a:ext uri="{FF2B5EF4-FFF2-40B4-BE49-F238E27FC236}">
                  <a16:creationId xmlns:a16="http://schemas.microsoft.com/office/drawing/2014/main" id="{89090799-89F4-5843-BB0D-D8F929FD8903}"/>
                </a:ext>
              </a:extLst>
            </p:cNvPr>
            <p:cNvSpPr txBox="1">
              <a:spLocks noChangeArrowheads="1"/>
            </p:cNvSpPr>
            <p:nvPr/>
          </p:nvSpPr>
          <p:spPr bwMode="auto">
            <a:xfrm>
              <a:off x="411" y="2923"/>
              <a:ext cx="247"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2</a:t>
              </a:r>
            </a:p>
          </p:txBody>
        </p:sp>
      </p:grpSp>
      <p:grpSp>
        <p:nvGrpSpPr>
          <p:cNvPr id="13" name="Group 315">
            <a:extLst>
              <a:ext uri="{FF2B5EF4-FFF2-40B4-BE49-F238E27FC236}">
                <a16:creationId xmlns:a16="http://schemas.microsoft.com/office/drawing/2014/main" id="{F382BE21-626D-FF4A-9115-DFF148420738}"/>
              </a:ext>
            </a:extLst>
          </p:cNvPr>
          <p:cNvGrpSpPr>
            <a:grpSpLocks/>
          </p:cNvGrpSpPr>
          <p:nvPr/>
        </p:nvGrpSpPr>
        <p:grpSpPr bwMode="auto">
          <a:xfrm>
            <a:off x="5583239" y="4933950"/>
            <a:ext cx="617537" cy="852488"/>
            <a:chOff x="331" y="2923"/>
            <a:chExt cx="418" cy="695"/>
          </a:xfrm>
        </p:grpSpPr>
        <p:sp>
          <p:nvSpPr>
            <p:cNvPr id="73773" name="Text Box 316">
              <a:extLst>
                <a:ext uri="{FF2B5EF4-FFF2-40B4-BE49-F238E27FC236}">
                  <a16:creationId xmlns:a16="http://schemas.microsoft.com/office/drawing/2014/main" id="{988A58B7-AA19-704E-837D-4A0A459CB3D4}"/>
                </a:ext>
              </a:extLst>
            </p:cNvPr>
            <p:cNvSpPr txBox="1">
              <a:spLocks noChangeArrowheads="1"/>
            </p:cNvSpPr>
            <p:nvPr/>
          </p:nvSpPr>
          <p:spPr bwMode="auto">
            <a:xfrm>
              <a:off x="380" y="3291"/>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30</a:t>
              </a:r>
            </a:p>
          </p:txBody>
        </p:sp>
        <p:sp>
          <p:nvSpPr>
            <p:cNvPr id="73774" name="Rectangle 317">
              <a:extLst>
                <a:ext uri="{FF2B5EF4-FFF2-40B4-BE49-F238E27FC236}">
                  <a16:creationId xmlns:a16="http://schemas.microsoft.com/office/drawing/2014/main" id="{6D7057E8-BFBD-B741-9925-D2300FB4FB1C}"/>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3775" name="Text Box 318">
              <a:extLst>
                <a:ext uri="{FF2B5EF4-FFF2-40B4-BE49-F238E27FC236}">
                  <a16:creationId xmlns:a16="http://schemas.microsoft.com/office/drawing/2014/main" id="{0B534F27-E21C-4D41-B380-A8D45CB801EE}"/>
                </a:ext>
              </a:extLst>
            </p:cNvPr>
            <p:cNvSpPr txBox="1">
              <a:spLocks noChangeArrowheads="1"/>
            </p:cNvSpPr>
            <p:nvPr/>
          </p:nvSpPr>
          <p:spPr bwMode="auto">
            <a:xfrm>
              <a:off x="411" y="2923"/>
              <a:ext cx="247"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3</a:t>
              </a:r>
            </a:p>
          </p:txBody>
        </p:sp>
      </p:grpSp>
      <p:grpSp>
        <p:nvGrpSpPr>
          <p:cNvPr id="14" name="Group 319">
            <a:extLst>
              <a:ext uri="{FF2B5EF4-FFF2-40B4-BE49-F238E27FC236}">
                <a16:creationId xmlns:a16="http://schemas.microsoft.com/office/drawing/2014/main" id="{066FB92E-ED1E-6A40-8087-B9F29E9BB288}"/>
              </a:ext>
            </a:extLst>
          </p:cNvPr>
          <p:cNvGrpSpPr>
            <a:grpSpLocks/>
          </p:cNvGrpSpPr>
          <p:nvPr/>
        </p:nvGrpSpPr>
        <p:grpSpPr bwMode="auto">
          <a:xfrm>
            <a:off x="6692900" y="4933950"/>
            <a:ext cx="617538" cy="852488"/>
            <a:chOff x="331" y="2923"/>
            <a:chExt cx="418" cy="695"/>
          </a:xfrm>
        </p:grpSpPr>
        <p:sp>
          <p:nvSpPr>
            <p:cNvPr id="73770" name="Text Box 320">
              <a:extLst>
                <a:ext uri="{FF2B5EF4-FFF2-40B4-BE49-F238E27FC236}">
                  <a16:creationId xmlns:a16="http://schemas.microsoft.com/office/drawing/2014/main" id="{AC77DFA3-926A-5A49-A00C-D7534C850CB1}"/>
                </a:ext>
              </a:extLst>
            </p:cNvPr>
            <p:cNvSpPr txBox="1">
              <a:spLocks noChangeArrowheads="1"/>
            </p:cNvSpPr>
            <p:nvPr/>
          </p:nvSpPr>
          <p:spPr bwMode="auto">
            <a:xfrm>
              <a:off x="380" y="3291"/>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80</a:t>
              </a:r>
            </a:p>
          </p:txBody>
        </p:sp>
        <p:sp>
          <p:nvSpPr>
            <p:cNvPr id="73771" name="Rectangle 321">
              <a:extLst>
                <a:ext uri="{FF2B5EF4-FFF2-40B4-BE49-F238E27FC236}">
                  <a16:creationId xmlns:a16="http://schemas.microsoft.com/office/drawing/2014/main" id="{CD7951F1-C2FC-2C4C-BE5C-73140BEDFBBE}"/>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3772" name="Text Box 322">
              <a:extLst>
                <a:ext uri="{FF2B5EF4-FFF2-40B4-BE49-F238E27FC236}">
                  <a16:creationId xmlns:a16="http://schemas.microsoft.com/office/drawing/2014/main" id="{13758E3B-02F0-3046-B52D-0FF8A200F958}"/>
                </a:ext>
              </a:extLst>
            </p:cNvPr>
            <p:cNvSpPr txBox="1">
              <a:spLocks noChangeArrowheads="1"/>
            </p:cNvSpPr>
            <p:nvPr/>
          </p:nvSpPr>
          <p:spPr bwMode="auto">
            <a:xfrm>
              <a:off x="411" y="2923"/>
              <a:ext cx="247"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4</a:t>
              </a:r>
            </a:p>
          </p:txBody>
        </p:sp>
      </p:grpSp>
      <p:grpSp>
        <p:nvGrpSpPr>
          <p:cNvPr id="15" name="Group 323">
            <a:extLst>
              <a:ext uri="{FF2B5EF4-FFF2-40B4-BE49-F238E27FC236}">
                <a16:creationId xmlns:a16="http://schemas.microsoft.com/office/drawing/2014/main" id="{B2441DE3-845A-F941-A1B2-033BBA7EA532}"/>
              </a:ext>
            </a:extLst>
          </p:cNvPr>
          <p:cNvGrpSpPr>
            <a:grpSpLocks/>
          </p:cNvGrpSpPr>
          <p:nvPr/>
        </p:nvGrpSpPr>
        <p:grpSpPr bwMode="auto">
          <a:xfrm>
            <a:off x="7802564" y="4933950"/>
            <a:ext cx="617537" cy="852488"/>
            <a:chOff x="331" y="2923"/>
            <a:chExt cx="418" cy="695"/>
          </a:xfrm>
        </p:grpSpPr>
        <p:sp>
          <p:nvSpPr>
            <p:cNvPr id="73767" name="Text Box 324">
              <a:extLst>
                <a:ext uri="{FF2B5EF4-FFF2-40B4-BE49-F238E27FC236}">
                  <a16:creationId xmlns:a16="http://schemas.microsoft.com/office/drawing/2014/main" id="{0015D38A-6E6B-A745-A37C-EA019A16963C}"/>
                </a:ext>
              </a:extLst>
            </p:cNvPr>
            <p:cNvSpPr txBox="1">
              <a:spLocks noChangeArrowheads="1"/>
            </p:cNvSpPr>
            <p:nvPr/>
          </p:nvSpPr>
          <p:spPr bwMode="auto">
            <a:xfrm>
              <a:off x="380" y="3291"/>
              <a:ext cx="281"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70</a:t>
              </a:r>
            </a:p>
          </p:txBody>
        </p:sp>
        <p:sp>
          <p:nvSpPr>
            <p:cNvPr id="73768" name="Rectangle 325">
              <a:extLst>
                <a:ext uri="{FF2B5EF4-FFF2-40B4-BE49-F238E27FC236}">
                  <a16:creationId xmlns:a16="http://schemas.microsoft.com/office/drawing/2014/main" id="{68E4F1D3-9512-CD4C-821E-05314FDBAE37}"/>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3769" name="Text Box 326">
              <a:extLst>
                <a:ext uri="{FF2B5EF4-FFF2-40B4-BE49-F238E27FC236}">
                  <a16:creationId xmlns:a16="http://schemas.microsoft.com/office/drawing/2014/main" id="{DCC44E32-F8AE-8943-A197-B684886E02FA}"/>
                </a:ext>
              </a:extLst>
            </p:cNvPr>
            <p:cNvSpPr txBox="1">
              <a:spLocks noChangeArrowheads="1"/>
            </p:cNvSpPr>
            <p:nvPr/>
          </p:nvSpPr>
          <p:spPr bwMode="auto">
            <a:xfrm>
              <a:off x="411" y="2923"/>
              <a:ext cx="247" cy="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5</a:t>
              </a:r>
            </a:p>
          </p:txBody>
        </p:sp>
      </p:grpSp>
      <p:sp>
        <p:nvSpPr>
          <p:cNvPr id="155" name="Text Box 327">
            <a:extLst>
              <a:ext uri="{FF2B5EF4-FFF2-40B4-BE49-F238E27FC236}">
                <a16:creationId xmlns:a16="http://schemas.microsoft.com/office/drawing/2014/main" id="{BEA8072A-8E33-B543-BCC0-765436DEAAA7}"/>
              </a:ext>
            </a:extLst>
          </p:cNvPr>
          <p:cNvSpPr txBox="1">
            <a:spLocks noChangeArrowheads="1"/>
          </p:cNvSpPr>
          <p:nvPr/>
        </p:nvSpPr>
        <p:spPr bwMode="auto">
          <a:xfrm>
            <a:off x="3586163" y="2409825"/>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a:t>
            </a:r>
          </a:p>
        </p:txBody>
      </p:sp>
      <p:sp>
        <p:nvSpPr>
          <p:cNvPr id="156" name="Text Box 328">
            <a:extLst>
              <a:ext uri="{FF2B5EF4-FFF2-40B4-BE49-F238E27FC236}">
                <a16:creationId xmlns:a16="http://schemas.microsoft.com/office/drawing/2014/main" id="{15B7CB6D-41C9-6248-8BC4-C5283521342F}"/>
              </a:ext>
            </a:extLst>
          </p:cNvPr>
          <p:cNvSpPr txBox="1">
            <a:spLocks noChangeArrowheads="1"/>
          </p:cNvSpPr>
          <p:nvPr/>
        </p:nvSpPr>
        <p:spPr bwMode="auto">
          <a:xfrm>
            <a:off x="2411413" y="4316413"/>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a:t>
            </a:r>
          </a:p>
        </p:txBody>
      </p:sp>
      <p:sp>
        <p:nvSpPr>
          <p:cNvPr id="157" name="Text Box 329">
            <a:extLst>
              <a:ext uri="{FF2B5EF4-FFF2-40B4-BE49-F238E27FC236}">
                <a16:creationId xmlns:a16="http://schemas.microsoft.com/office/drawing/2014/main" id="{E0C65E66-B211-3B47-8498-E780C1683076}"/>
              </a:ext>
            </a:extLst>
          </p:cNvPr>
          <p:cNvSpPr txBox="1">
            <a:spLocks noChangeArrowheads="1"/>
          </p:cNvSpPr>
          <p:nvPr/>
        </p:nvSpPr>
        <p:spPr bwMode="auto">
          <a:xfrm>
            <a:off x="3559175" y="4292600"/>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a:t>
            </a:r>
          </a:p>
        </p:txBody>
      </p:sp>
      <p:sp>
        <p:nvSpPr>
          <p:cNvPr id="158" name="Text Box 330">
            <a:extLst>
              <a:ext uri="{FF2B5EF4-FFF2-40B4-BE49-F238E27FC236}">
                <a16:creationId xmlns:a16="http://schemas.microsoft.com/office/drawing/2014/main" id="{1CDCA8B7-72BB-0F4B-B9BB-7B36848AE112}"/>
              </a:ext>
            </a:extLst>
          </p:cNvPr>
          <p:cNvSpPr txBox="1">
            <a:spLocks noChangeArrowheads="1"/>
          </p:cNvSpPr>
          <p:nvPr/>
        </p:nvSpPr>
        <p:spPr bwMode="auto">
          <a:xfrm>
            <a:off x="4897438" y="2409825"/>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6</a:t>
            </a:r>
          </a:p>
        </p:txBody>
      </p:sp>
      <p:sp>
        <p:nvSpPr>
          <p:cNvPr id="159" name="Text Box 331">
            <a:extLst>
              <a:ext uri="{FF2B5EF4-FFF2-40B4-BE49-F238E27FC236}">
                <a16:creationId xmlns:a16="http://schemas.microsoft.com/office/drawing/2014/main" id="{9C45C600-4B93-6F49-B404-88155CC0ABC7}"/>
              </a:ext>
            </a:extLst>
          </p:cNvPr>
          <p:cNvSpPr txBox="1">
            <a:spLocks noChangeArrowheads="1"/>
          </p:cNvSpPr>
          <p:nvPr/>
        </p:nvSpPr>
        <p:spPr bwMode="auto">
          <a:xfrm>
            <a:off x="4748213" y="4316413"/>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7</a:t>
            </a:r>
          </a:p>
        </p:txBody>
      </p:sp>
      <p:sp>
        <p:nvSpPr>
          <p:cNvPr id="160" name="Text Box 332">
            <a:extLst>
              <a:ext uri="{FF2B5EF4-FFF2-40B4-BE49-F238E27FC236}">
                <a16:creationId xmlns:a16="http://schemas.microsoft.com/office/drawing/2014/main" id="{6B60D526-9C09-D84F-B1AC-3DE089DF3686}"/>
              </a:ext>
            </a:extLst>
          </p:cNvPr>
          <p:cNvSpPr txBox="1">
            <a:spLocks noChangeArrowheads="1"/>
          </p:cNvSpPr>
          <p:nvPr/>
        </p:nvSpPr>
        <p:spPr bwMode="auto">
          <a:xfrm>
            <a:off x="5788025" y="4292600"/>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8</a:t>
            </a:r>
          </a:p>
        </p:txBody>
      </p:sp>
      <p:sp>
        <p:nvSpPr>
          <p:cNvPr id="161" name="Text Box 333">
            <a:extLst>
              <a:ext uri="{FF2B5EF4-FFF2-40B4-BE49-F238E27FC236}">
                <a16:creationId xmlns:a16="http://schemas.microsoft.com/office/drawing/2014/main" id="{3F5C6D17-5D35-B143-9A70-070CFBD595F9}"/>
              </a:ext>
            </a:extLst>
          </p:cNvPr>
          <p:cNvSpPr txBox="1">
            <a:spLocks noChangeArrowheads="1"/>
          </p:cNvSpPr>
          <p:nvPr/>
        </p:nvSpPr>
        <p:spPr bwMode="auto">
          <a:xfrm>
            <a:off x="7450138" y="2409825"/>
            <a:ext cx="415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12</a:t>
            </a:r>
          </a:p>
        </p:txBody>
      </p:sp>
      <p:sp>
        <p:nvSpPr>
          <p:cNvPr id="162" name="Text Box 334">
            <a:extLst>
              <a:ext uri="{FF2B5EF4-FFF2-40B4-BE49-F238E27FC236}">
                <a16:creationId xmlns:a16="http://schemas.microsoft.com/office/drawing/2014/main" id="{B596B1D3-C989-414E-9A51-045E2777467C}"/>
              </a:ext>
            </a:extLst>
          </p:cNvPr>
          <p:cNvSpPr txBox="1">
            <a:spLocks noChangeArrowheads="1"/>
          </p:cNvSpPr>
          <p:nvPr/>
        </p:nvSpPr>
        <p:spPr bwMode="auto">
          <a:xfrm>
            <a:off x="6748463" y="4338638"/>
            <a:ext cx="415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13</a:t>
            </a:r>
          </a:p>
        </p:txBody>
      </p:sp>
      <p:sp>
        <p:nvSpPr>
          <p:cNvPr id="163" name="Text Box 335">
            <a:extLst>
              <a:ext uri="{FF2B5EF4-FFF2-40B4-BE49-F238E27FC236}">
                <a16:creationId xmlns:a16="http://schemas.microsoft.com/office/drawing/2014/main" id="{8DCD3D39-7FE7-4842-8562-AF8F4EF94A8E}"/>
              </a:ext>
            </a:extLst>
          </p:cNvPr>
          <p:cNvSpPr txBox="1">
            <a:spLocks noChangeArrowheads="1"/>
          </p:cNvSpPr>
          <p:nvPr/>
        </p:nvSpPr>
        <p:spPr bwMode="auto">
          <a:xfrm>
            <a:off x="7786688" y="4292600"/>
            <a:ext cx="415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14</a:t>
            </a:r>
          </a:p>
        </p:txBody>
      </p:sp>
      <p:sp>
        <p:nvSpPr>
          <p:cNvPr id="164" name="Text Box 336">
            <a:extLst>
              <a:ext uri="{FF2B5EF4-FFF2-40B4-BE49-F238E27FC236}">
                <a16:creationId xmlns:a16="http://schemas.microsoft.com/office/drawing/2014/main" id="{1B6B0B67-58E7-0B40-8AD9-F4B041C2E622}"/>
              </a:ext>
            </a:extLst>
          </p:cNvPr>
          <p:cNvSpPr txBox="1">
            <a:spLocks noChangeArrowheads="1"/>
          </p:cNvSpPr>
          <p:nvPr/>
        </p:nvSpPr>
        <p:spPr bwMode="auto">
          <a:xfrm>
            <a:off x="8624888" y="2387600"/>
            <a:ext cx="415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16</a:t>
            </a:r>
          </a:p>
        </p:txBody>
      </p:sp>
      <p:sp>
        <p:nvSpPr>
          <p:cNvPr id="4" name="Title 3">
            <a:extLst>
              <a:ext uri="{FF2B5EF4-FFF2-40B4-BE49-F238E27FC236}">
                <a16:creationId xmlns:a16="http://schemas.microsoft.com/office/drawing/2014/main" id="{C61BC15F-5802-0D47-BBC8-6EAF15EE3B00}"/>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13534038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fade">
                                      <p:cBhvr>
                                        <p:cTn id="7" dur="500"/>
                                        <p:tgtEl>
                                          <p:spTgt spid="92"/>
                                        </p:tgtEl>
                                      </p:cBhvr>
                                    </p:animEffect>
                                  </p:childTnLst>
                                </p:cTn>
                              </p:par>
                              <p:par>
                                <p:cTn id="8" presetID="10" presetClass="entr" presetSubtype="0" fill="hold" nodeType="withEffect">
                                  <p:stCondLst>
                                    <p:cond delay="0"/>
                                  </p:stCondLst>
                                  <p:childTnLst>
                                    <p:set>
                                      <p:cBhvr>
                                        <p:cTn id="9" dur="1" fill="hold">
                                          <p:stCondLst>
                                            <p:cond delay="0"/>
                                          </p:stCondLst>
                                        </p:cTn>
                                        <p:tgtEl>
                                          <p:spTgt spid="93"/>
                                        </p:tgtEl>
                                        <p:attrNameLst>
                                          <p:attrName>style.visibility</p:attrName>
                                        </p:attrNameLst>
                                      </p:cBhvr>
                                      <p:to>
                                        <p:strVal val="visible"/>
                                      </p:to>
                                    </p:set>
                                    <p:animEffect transition="in" filter="fade">
                                      <p:cBhvr>
                                        <p:cTn id="10" dur="500"/>
                                        <p:tgtEl>
                                          <p:spTgt spid="93"/>
                                        </p:tgtEl>
                                      </p:cBhvr>
                                    </p:animEffect>
                                  </p:childTnLst>
                                </p:cTn>
                              </p:par>
                              <p:par>
                                <p:cTn id="11" presetID="10" presetClass="entr" presetSubtype="0" fill="hold" nodeType="withEffect">
                                  <p:stCondLst>
                                    <p:cond delay="0"/>
                                  </p:stCondLst>
                                  <p:childTnLst>
                                    <p:set>
                                      <p:cBhvr>
                                        <p:cTn id="12" dur="1" fill="hold">
                                          <p:stCondLst>
                                            <p:cond delay="0"/>
                                          </p:stCondLst>
                                        </p:cTn>
                                        <p:tgtEl>
                                          <p:spTgt spid="94"/>
                                        </p:tgtEl>
                                        <p:attrNameLst>
                                          <p:attrName>style.visibility</p:attrName>
                                        </p:attrNameLst>
                                      </p:cBhvr>
                                      <p:to>
                                        <p:strVal val="visible"/>
                                      </p:to>
                                    </p:set>
                                    <p:animEffect transition="in" filter="fade">
                                      <p:cBhvr>
                                        <p:cTn id="13" dur="500"/>
                                        <p:tgtEl>
                                          <p:spTgt spid="94"/>
                                        </p:tgtEl>
                                      </p:cBhvr>
                                    </p:animEffect>
                                  </p:childTnLst>
                                </p:cTn>
                              </p:par>
                              <p:par>
                                <p:cTn id="14" presetID="10" presetClass="entr" presetSubtype="0" fill="hold"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fade">
                                      <p:cBhvr>
                                        <p:cTn id="16" dur="500"/>
                                        <p:tgtEl>
                                          <p:spTgt spid="9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6"/>
                                        </p:tgtEl>
                                        <p:attrNameLst>
                                          <p:attrName>style.visibility</p:attrName>
                                        </p:attrNameLst>
                                      </p:cBhvr>
                                      <p:to>
                                        <p:strVal val="visible"/>
                                      </p:to>
                                    </p:set>
                                    <p:animEffect transition="in" filter="fade">
                                      <p:cBhvr>
                                        <p:cTn id="19" dur="500"/>
                                        <p:tgtEl>
                                          <p:spTgt spid="9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7"/>
                                        </p:tgtEl>
                                        <p:attrNameLst>
                                          <p:attrName>style.visibility</p:attrName>
                                        </p:attrNameLst>
                                      </p:cBhvr>
                                      <p:to>
                                        <p:strVal val="visible"/>
                                      </p:to>
                                    </p:set>
                                    <p:animEffect transition="in" filter="fade">
                                      <p:cBhvr>
                                        <p:cTn id="22" dur="500"/>
                                        <p:tgtEl>
                                          <p:spTgt spid="9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98"/>
                                        </p:tgtEl>
                                        <p:attrNameLst>
                                          <p:attrName>style.visibility</p:attrName>
                                        </p:attrNameLst>
                                      </p:cBhvr>
                                      <p:to>
                                        <p:strVal val="visible"/>
                                      </p:to>
                                    </p:set>
                                    <p:animEffect transition="in" filter="fade">
                                      <p:cBhvr>
                                        <p:cTn id="25" dur="500"/>
                                        <p:tgtEl>
                                          <p:spTgt spid="9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9"/>
                                        </p:tgtEl>
                                        <p:attrNameLst>
                                          <p:attrName>style.visibility</p:attrName>
                                        </p:attrNameLst>
                                      </p:cBhvr>
                                      <p:to>
                                        <p:strVal val="visible"/>
                                      </p:to>
                                    </p:set>
                                    <p:animEffect transition="in" filter="fade">
                                      <p:cBhvr>
                                        <p:cTn id="28" dur="500"/>
                                        <p:tgtEl>
                                          <p:spTgt spid="99"/>
                                        </p:tgtEl>
                                      </p:cBhvr>
                                    </p:animEffect>
                                  </p:childTnLst>
                                </p:cTn>
                              </p:par>
                              <p:par>
                                <p:cTn id="29" presetID="10"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par>
                                <p:cTn id="32" presetID="10" presetClass="entr" presetSubtype="0" fill="hold"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par>
                                <p:cTn id="35" presetID="10" presetClass="entr" presetSubtype="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55"/>
                                        </p:tgtEl>
                                        <p:attrNameLst>
                                          <p:attrName>style.visibility</p:attrName>
                                        </p:attrNameLst>
                                      </p:cBhvr>
                                      <p:to>
                                        <p:strVal val="visible"/>
                                      </p:to>
                                    </p:set>
                                    <p:animEffect transition="in" filter="fade">
                                      <p:cBhvr>
                                        <p:cTn id="43" dur="500"/>
                                        <p:tgtEl>
                                          <p:spTgt spid="15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58"/>
                                        </p:tgtEl>
                                        <p:attrNameLst>
                                          <p:attrName>style.visibility</p:attrName>
                                        </p:attrNameLst>
                                      </p:cBhvr>
                                      <p:to>
                                        <p:strVal val="visible"/>
                                      </p:to>
                                    </p:set>
                                    <p:animEffect transition="in" filter="fade">
                                      <p:cBhvr>
                                        <p:cTn id="46" dur="500"/>
                                        <p:tgtEl>
                                          <p:spTgt spid="15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61"/>
                                        </p:tgtEl>
                                        <p:attrNameLst>
                                          <p:attrName>style.visibility</p:attrName>
                                        </p:attrNameLst>
                                      </p:cBhvr>
                                      <p:to>
                                        <p:strVal val="visible"/>
                                      </p:to>
                                    </p:set>
                                    <p:animEffect transition="in" filter="fade">
                                      <p:cBhvr>
                                        <p:cTn id="49" dur="500"/>
                                        <p:tgtEl>
                                          <p:spTgt spid="16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64"/>
                                        </p:tgtEl>
                                        <p:attrNameLst>
                                          <p:attrName>style.visibility</p:attrName>
                                        </p:attrNameLst>
                                      </p:cBhvr>
                                      <p:to>
                                        <p:strVal val="visible"/>
                                      </p:to>
                                    </p:set>
                                    <p:animEffect transition="in" filter="fade">
                                      <p:cBhvr>
                                        <p:cTn id="52" dur="500"/>
                                        <p:tgtEl>
                                          <p:spTgt spid="164"/>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10" presetClass="entr" presetSubtype="0" fill="hold" nodeType="clickEffect">
                                  <p:stCondLst>
                                    <p:cond delay="0"/>
                                  </p:stCondLst>
                                  <p:childTnLst>
                                    <p:set>
                                      <p:cBhvr>
                                        <p:cTn id="56" dur="1" fill="hold">
                                          <p:stCondLst>
                                            <p:cond delay="0"/>
                                          </p:stCondLst>
                                        </p:cTn>
                                        <p:tgtEl>
                                          <p:spTgt spid="125"/>
                                        </p:tgtEl>
                                        <p:attrNameLst>
                                          <p:attrName>style.visibility</p:attrName>
                                        </p:attrNameLst>
                                      </p:cBhvr>
                                      <p:to>
                                        <p:strVal val="visible"/>
                                      </p:to>
                                    </p:set>
                                    <p:animEffect transition="in" filter="fade">
                                      <p:cBhvr>
                                        <p:cTn id="57" dur="500"/>
                                        <p:tgtEl>
                                          <p:spTgt spid="125"/>
                                        </p:tgtEl>
                                      </p:cBhvr>
                                    </p:animEffect>
                                  </p:childTnLst>
                                </p:cTn>
                              </p:par>
                              <p:par>
                                <p:cTn id="58" presetID="10" presetClass="entr" presetSubtype="0" fill="hold" nodeType="withEffect">
                                  <p:stCondLst>
                                    <p:cond delay="0"/>
                                  </p:stCondLst>
                                  <p:childTnLst>
                                    <p:set>
                                      <p:cBhvr>
                                        <p:cTn id="59" dur="1" fill="hold">
                                          <p:stCondLst>
                                            <p:cond delay="0"/>
                                          </p:stCondLst>
                                        </p:cTn>
                                        <p:tgtEl>
                                          <p:spTgt spid="126"/>
                                        </p:tgtEl>
                                        <p:attrNameLst>
                                          <p:attrName>style.visibility</p:attrName>
                                        </p:attrNameLst>
                                      </p:cBhvr>
                                      <p:to>
                                        <p:strVal val="visible"/>
                                      </p:to>
                                    </p:set>
                                    <p:animEffect transition="in" filter="fade">
                                      <p:cBhvr>
                                        <p:cTn id="60" dur="500"/>
                                        <p:tgtEl>
                                          <p:spTgt spid="126"/>
                                        </p:tgtEl>
                                      </p:cBhvr>
                                    </p:animEffect>
                                  </p:childTnLst>
                                </p:cTn>
                              </p:par>
                              <p:par>
                                <p:cTn id="61" presetID="10" presetClass="entr" presetSubtype="0" fill="hold" nodeType="withEffect">
                                  <p:stCondLst>
                                    <p:cond delay="0"/>
                                  </p:stCondLst>
                                  <p:childTnLst>
                                    <p:set>
                                      <p:cBhvr>
                                        <p:cTn id="62" dur="1" fill="hold">
                                          <p:stCondLst>
                                            <p:cond delay="0"/>
                                          </p:stCondLst>
                                        </p:cTn>
                                        <p:tgtEl>
                                          <p:spTgt spid="127"/>
                                        </p:tgtEl>
                                        <p:attrNameLst>
                                          <p:attrName>style.visibility</p:attrName>
                                        </p:attrNameLst>
                                      </p:cBhvr>
                                      <p:to>
                                        <p:strVal val="visible"/>
                                      </p:to>
                                    </p:set>
                                    <p:animEffect transition="in" filter="fade">
                                      <p:cBhvr>
                                        <p:cTn id="63" dur="500"/>
                                        <p:tgtEl>
                                          <p:spTgt spid="127"/>
                                        </p:tgtEl>
                                      </p:cBhvr>
                                    </p:animEffect>
                                  </p:childTnLst>
                                </p:cTn>
                              </p:par>
                              <p:par>
                                <p:cTn id="64" presetID="10" presetClass="entr" presetSubtype="0" fill="hold" nodeType="withEffect">
                                  <p:stCondLst>
                                    <p:cond delay="0"/>
                                  </p:stCondLst>
                                  <p:childTnLst>
                                    <p:set>
                                      <p:cBhvr>
                                        <p:cTn id="65" dur="1" fill="hold">
                                          <p:stCondLst>
                                            <p:cond delay="0"/>
                                          </p:stCondLst>
                                        </p:cTn>
                                        <p:tgtEl>
                                          <p:spTgt spid="128"/>
                                        </p:tgtEl>
                                        <p:attrNameLst>
                                          <p:attrName>style.visibility</p:attrName>
                                        </p:attrNameLst>
                                      </p:cBhvr>
                                      <p:to>
                                        <p:strVal val="visible"/>
                                      </p:to>
                                    </p:set>
                                    <p:animEffect transition="in" filter="fade">
                                      <p:cBhvr>
                                        <p:cTn id="66" dur="500"/>
                                        <p:tgtEl>
                                          <p:spTgt spid="128"/>
                                        </p:tgtEl>
                                      </p:cBhvr>
                                    </p:animEffect>
                                  </p:childTnLst>
                                </p:cTn>
                              </p:par>
                              <p:par>
                                <p:cTn id="67" presetID="10" presetClass="entr" presetSubtype="0" fill="hold" nodeType="withEffect">
                                  <p:stCondLst>
                                    <p:cond delay="0"/>
                                  </p:stCondLst>
                                  <p:childTnLst>
                                    <p:set>
                                      <p:cBhvr>
                                        <p:cTn id="68" dur="1" fill="hold">
                                          <p:stCondLst>
                                            <p:cond delay="0"/>
                                          </p:stCondLst>
                                        </p:cTn>
                                        <p:tgtEl>
                                          <p:spTgt spid="129"/>
                                        </p:tgtEl>
                                        <p:attrNameLst>
                                          <p:attrName>style.visibility</p:attrName>
                                        </p:attrNameLst>
                                      </p:cBhvr>
                                      <p:to>
                                        <p:strVal val="visible"/>
                                      </p:to>
                                    </p:set>
                                    <p:animEffect transition="in" filter="fade">
                                      <p:cBhvr>
                                        <p:cTn id="69" dur="500"/>
                                        <p:tgtEl>
                                          <p:spTgt spid="129"/>
                                        </p:tgtEl>
                                      </p:cBhvr>
                                    </p:animEffect>
                                  </p:childTnLst>
                                </p:cTn>
                              </p:par>
                              <p:par>
                                <p:cTn id="70" presetID="10" presetClass="entr" presetSubtype="0" fill="hold" nodeType="withEffect">
                                  <p:stCondLst>
                                    <p:cond delay="0"/>
                                  </p:stCondLst>
                                  <p:childTnLst>
                                    <p:set>
                                      <p:cBhvr>
                                        <p:cTn id="71" dur="1" fill="hold">
                                          <p:stCondLst>
                                            <p:cond delay="0"/>
                                          </p:stCondLst>
                                        </p:cTn>
                                        <p:tgtEl>
                                          <p:spTgt spid="130"/>
                                        </p:tgtEl>
                                        <p:attrNameLst>
                                          <p:attrName>style.visibility</p:attrName>
                                        </p:attrNameLst>
                                      </p:cBhvr>
                                      <p:to>
                                        <p:strVal val="visible"/>
                                      </p:to>
                                    </p:set>
                                    <p:animEffect transition="in" filter="fade">
                                      <p:cBhvr>
                                        <p:cTn id="72" dur="500"/>
                                        <p:tgtEl>
                                          <p:spTgt spid="130"/>
                                        </p:tgtEl>
                                      </p:cBhvr>
                                    </p:animEffect>
                                  </p:childTnLst>
                                </p:cTn>
                              </p:par>
                              <p:par>
                                <p:cTn id="73" presetID="10" presetClass="entr" presetSubtype="0" fill="hold" nodeType="withEffect">
                                  <p:stCondLst>
                                    <p:cond delay="0"/>
                                  </p:stCondLst>
                                  <p:childTnLst>
                                    <p:set>
                                      <p:cBhvr>
                                        <p:cTn id="74" dur="1" fill="hold">
                                          <p:stCondLst>
                                            <p:cond delay="0"/>
                                          </p:stCondLst>
                                        </p:cTn>
                                        <p:tgtEl>
                                          <p:spTgt spid="10"/>
                                        </p:tgtEl>
                                        <p:attrNameLst>
                                          <p:attrName>style.visibility</p:attrName>
                                        </p:attrNameLst>
                                      </p:cBhvr>
                                      <p:to>
                                        <p:strVal val="visible"/>
                                      </p:to>
                                    </p:set>
                                    <p:animEffect transition="in" filter="fade">
                                      <p:cBhvr>
                                        <p:cTn id="75" dur="500"/>
                                        <p:tgtEl>
                                          <p:spTgt spid="10"/>
                                        </p:tgtEl>
                                      </p:cBhvr>
                                    </p:animEffect>
                                  </p:childTnLst>
                                </p:cTn>
                              </p:par>
                              <p:par>
                                <p:cTn id="76" presetID="10" presetClass="entr" presetSubtype="0" fill="hold" nodeType="withEffect">
                                  <p:stCondLst>
                                    <p:cond delay="0"/>
                                  </p:stCondLst>
                                  <p:childTnLst>
                                    <p:set>
                                      <p:cBhvr>
                                        <p:cTn id="77" dur="1" fill="hold">
                                          <p:stCondLst>
                                            <p:cond delay="0"/>
                                          </p:stCondLst>
                                        </p:cTn>
                                        <p:tgtEl>
                                          <p:spTgt spid="11"/>
                                        </p:tgtEl>
                                        <p:attrNameLst>
                                          <p:attrName>style.visibility</p:attrName>
                                        </p:attrNameLst>
                                      </p:cBhvr>
                                      <p:to>
                                        <p:strVal val="visible"/>
                                      </p:to>
                                    </p:set>
                                    <p:animEffect transition="in" filter="fade">
                                      <p:cBhvr>
                                        <p:cTn id="78" dur="500"/>
                                        <p:tgtEl>
                                          <p:spTgt spid="11"/>
                                        </p:tgtEl>
                                      </p:cBhvr>
                                    </p:animEffect>
                                  </p:childTnLst>
                                </p:cTn>
                              </p:par>
                              <p:par>
                                <p:cTn id="79" presetID="10" presetClass="entr" presetSubtype="0" fill="hold"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par>
                                <p:cTn id="82" presetID="10" presetClass="entr" presetSubtype="0" fill="hold" nodeType="withEffect">
                                  <p:stCondLst>
                                    <p:cond delay="0"/>
                                  </p:stCondLst>
                                  <p:childTnLst>
                                    <p:set>
                                      <p:cBhvr>
                                        <p:cTn id="83" dur="1" fill="hold">
                                          <p:stCondLst>
                                            <p:cond delay="0"/>
                                          </p:stCondLst>
                                        </p:cTn>
                                        <p:tgtEl>
                                          <p:spTgt spid="13"/>
                                        </p:tgtEl>
                                        <p:attrNameLst>
                                          <p:attrName>style.visibility</p:attrName>
                                        </p:attrNameLst>
                                      </p:cBhvr>
                                      <p:to>
                                        <p:strVal val="visible"/>
                                      </p:to>
                                    </p:set>
                                    <p:animEffect transition="in" filter="fade">
                                      <p:cBhvr>
                                        <p:cTn id="84" dur="500"/>
                                        <p:tgtEl>
                                          <p:spTgt spid="13"/>
                                        </p:tgtEl>
                                      </p:cBhvr>
                                    </p:animEffect>
                                  </p:childTnLst>
                                </p:cTn>
                              </p:par>
                              <p:par>
                                <p:cTn id="85" presetID="10" presetClass="entr" presetSubtype="0" fill="hold" nodeType="withEffect">
                                  <p:stCondLst>
                                    <p:cond delay="0"/>
                                  </p:stCondLst>
                                  <p:childTnLst>
                                    <p:set>
                                      <p:cBhvr>
                                        <p:cTn id="86" dur="1" fill="hold">
                                          <p:stCondLst>
                                            <p:cond delay="0"/>
                                          </p:stCondLst>
                                        </p:cTn>
                                        <p:tgtEl>
                                          <p:spTgt spid="14"/>
                                        </p:tgtEl>
                                        <p:attrNameLst>
                                          <p:attrName>style.visibility</p:attrName>
                                        </p:attrNameLst>
                                      </p:cBhvr>
                                      <p:to>
                                        <p:strVal val="visible"/>
                                      </p:to>
                                    </p:set>
                                    <p:animEffect transition="in" filter="fade">
                                      <p:cBhvr>
                                        <p:cTn id="87" dur="500"/>
                                        <p:tgtEl>
                                          <p:spTgt spid="14"/>
                                        </p:tgtEl>
                                      </p:cBhvr>
                                    </p:animEffect>
                                  </p:childTnLst>
                                </p:cTn>
                              </p:par>
                              <p:par>
                                <p:cTn id="88" presetID="10" presetClass="entr" presetSubtype="0" fill="hold" nodeType="withEffect">
                                  <p:stCondLst>
                                    <p:cond delay="0"/>
                                  </p:stCondLst>
                                  <p:childTnLst>
                                    <p:set>
                                      <p:cBhvr>
                                        <p:cTn id="89" dur="1" fill="hold">
                                          <p:stCondLst>
                                            <p:cond delay="0"/>
                                          </p:stCondLst>
                                        </p:cTn>
                                        <p:tgtEl>
                                          <p:spTgt spid="15"/>
                                        </p:tgtEl>
                                        <p:attrNameLst>
                                          <p:attrName>style.visibility</p:attrName>
                                        </p:attrNameLst>
                                      </p:cBhvr>
                                      <p:to>
                                        <p:strVal val="visible"/>
                                      </p:to>
                                    </p:set>
                                    <p:animEffect transition="in" filter="fade">
                                      <p:cBhvr>
                                        <p:cTn id="90" dur="500"/>
                                        <p:tgtEl>
                                          <p:spTgt spid="15"/>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156"/>
                                        </p:tgtEl>
                                        <p:attrNameLst>
                                          <p:attrName>style.visibility</p:attrName>
                                        </p:attrNameLst>
                                      </p:cBhvr>
                                      <p:to>
                                        <p:strVal val="visible"/>
                                      </p:to>
                                    </p:set>
                                    <p:animEffect transition="in" filter="fade">
                                      <p:cBhvr>
                                        <p:cTn id="93" dur="500"/>
                                        <p:tgtEl>
                                          <p:spTgt spid="156"/>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157"/>
                                        </p:tgtEl>
                                        <p:attrNameLst>
                                          <p:attrName>style.visibility</p:attrName>
                                        </p:attrNameLst>
                                      </p:cBhvr>
                                      <p:to>
                                        <p:strVal val="visible"/>
                                      </p:to>
                                    </p:set>
                                    <p:animEffect transition="in" filter="fade">
                                      <p:cBhvr>
                                        <p:cTn id="96" dur="500"/>
                                        <p:tgtEl>
                                          <p:spTgt spid="157"/>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159"/>
                                        </p:tgtEl>
                                        <p:attrNameLst>
                                          <p:attrName>style.visibility</p:attrName>
                                        </p:attrNameLst>
                                      </p:cBhvr>
                                      <p:to>
                                        <p:strVal val="visible"/>
                                      </p:to>
                                    </p:set>
                                    <p:animEffect transition="in" filter="fade">
                                      <p:cBhvr>
                                        <p:cTn id="99" dur="500"/>
                                        <p:tgtEl>
                                          <p:spTgt spid="159"/>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160"/>
                                        </p:tgtEl>
                                        <p:attrNameLst>
                                          <p:attrName>style.visibility</p:attrName>
                                        </p:attrNameLst>
                                      </p:cBhvr>
                                      <p:to>
                                        <p:strVal val="visible"/>
                                      </p:to>
                                    </p:set>
                                    <p:animEffect transition="in" filter="fade">
                                      <p:cBhvr>
                                        <p:cTn id="102" dur="500"/>
                                        <p:tgtEl>
                                          <p:spTgt spid="160"/>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162"/>
                                        </p:tgtEl>
                                        <p:attrNameLst>
                                          <p:attrName>style.visibility</p:attrName>
                                        </p:attrNameLst>
                                      </p:cBhvr>
                                      <p:to>
                                        <p:strVal val="visible"/>
                                      </p:to>
                                    </p:set>
                                    <p:animEffect transition="in" filter="fade">
                                      <p:cBhvr>
                                        <p:cTn id="105" dur="500"/>
                                        <p:tgtEl>
                                          <p:spTgt spid="162"/>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63"/>
                                        </p:tgtEl>
                                        <p:attrNameLst>
                                          <p:attrName>style.visibility</p:attrName>
                                        </p:attrNameLst>
                                      </p:cBhvr>
                                      <p:to>
                                        <p:strVal val="visible"/>
                                      </p:to>
                                    </p:set>
                                    <p:animEffect transition="in" filter="fade">
                                      <p:cBhvr>
                                        <p:cTn id="108" dur="500"/>
                                        <p:tgtEl>
                                          <p:spTgt spid="1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97" grpId="0"/>
      <p:bldP spid="98" grpId="0"/>
      <p:bldP spid="99" grpId="0"/>
      <p:bldP spid="155" grpId="0"/>
      <p:bldP spid="156" grpId="0"/>
      <p:bldP spid="157" grpId="0"/>
      <p:bldP spid="158" grpId="0"/>
      <p:bldP spid="159" grpId="0"/>
      <p:bldP spid="160" grpId="0"/>
      <p:bldP spid="161" grpId="0"/>
      <p:bldP spid="162" grpId="0"/>
      <p:bldP spid="163" grpId="0"/>
      <p:bldP spid="16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779" name="Group 2">
            <a:extLst>
              <a:ext uri="{FF2B5EF4-FFF2-40B4-BE49-F238E27FC236}">
                <a16:creationId xmlns:a16="http://schemas.microsoft.com/office/drawing/2014/main" id="{E12F4773-C2F5-0643-A339-97FEE43E6B9E}"/>
              </a:ext>
            </a:extLst>
          </p:cNvPr>
          <p:cNvGrpSpPr>
            <a:grpSpLocks/>
          </p:cNvGrpSpPr>
          <p:nvPr/>
        </p:nvGrpSpPr>
        <p:grpSpPr bwMode="auto">
          <a:xfrm>
            <a:off x="8894763" y="1508125"/>
            <a:ext cx="658812" cy="795338"/>
            <a:chOff x="4917" y="1903"/>
            <a:chExt cx="473" cy="687"/>
          </a:xfrm>
        </p:grpSpPr>
        <p:sp>
          <p:nvSpPr>
            <p:cNvPr id="75896" name="Text Box 3">
              <a:extLst>
                <a:ext uri="{FF2B5EF4-FFF2-40B4-BE49-F238E27FC236}">
                  <a16:creationId xmlns:a16="http://schemas.microsoft.com/office/drawing/2014/main" id="{DF3347B7-1A6E-A24C-A56C-CCBF581C9D68}"/>
                </a:ext>
              </a:extLst>
            </p:cNvPr>
            <p:cNvSpPr txBox="1">
              <a:spLocks noChangeArrowheads="1"/>
            </p:cNvSpPr>
            <p:nvPr/>
          </p:nvSpPr>
          <p:spPr bwMode="auto">
            <a:xfrm>
              <a:off x="5002" y="2262"/>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50</a:t>
              </a:r>
            </a:p>
          </p:txBody>
        </p:sp>
        <p:sp>
          <p:nvSpPr>
            <p:cNvPr id="75897" name="Text Box 4">
              <a:extLst>
                <a:ext uri="{FF2B5EF4-FFF2-40B4-BE49-F238E27FC236}">
                  <a16:creationId xmlns:a16="http://schemas.microsoft.com/office/drawing/2014/main" id="{E650C363-3E76-454C-8D3C-101B1521E723}"/>
                </a:ext>
              </a:extLst>
            </p:cNvPr>
            <p:cNvSpPr txBox="1">
              <a:spLocks noChangeArrowheads="1"/>
            </p:cNvSpPr>
            <p:nvPr/>
          </p:nvSpPr>
          <p:spPr bwMode="auto">
            <a:xfrm>
              <a:off x="5020" y="1903"/>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6</a:t>
              </a:r>
            </a:p>
          </p:txBody>
        </p:sp>
        <p:sp>
          <p:nvSpPr>
            <p:cNvPr id="75898" name="Rectangle 5">
              <a:extLst>
                <a:ext uri="{FF2B5EF4-FFF2-40B4-BE49-F238E27FC236}">
                  <a16:creationId xmlns:a16="http://schemas.microsoft.com/office/drawing/2014/main" id="{EC9C47A7-B2D8-EB4D-A585-82CBA227D49A}"/>
                </a:ext>
              </a:extLst>
            </p:cNvPr>
            <p:cNvSpPr>
              <a:spLocks noChangeArrowheads="1"/>
            </p:cNvSpPr>
            <p:nvPr/>
          </p:nvSpPr>
          <p:spPr bwMode="auto">
            <a:xfrm>
              <a:off x="4917" y="2206"/>
              <a:ext cx="473"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grpSp>
      <p:grpSp>
        <p:nvGrpSpPr>
          <p:cNvPr id="75780" name="Group 6">
            <a:extLst>
              <a:ext uri="{FF2B5EF4-FFF2-40B4-BE49-F238E27FC236}">
                <a16:creationId xmlns:a16="http://schemas.microsoft.com/office/drawing/2014/main" id="{D4AA8560-3625-2F4E-9B78-044C7EAFEB1D}"/>
              </a:ext>
            </a:extLst>
          </p:cNvPr>
          <p:cNvGrpSpPr>
            <a:grpSpLocks/>
          </p:cNvGrpSpPr>
          <p:nvPr/>
        </p:nvGrpSpPr>
        <p:grpSpPr bwMode="auto">
          <a:xfrm>
            <a:off x="2492376" y="1508126"/>
            <a:ext cx="582613" cy="804863"/>
            <a:chOff x="331" y="2923"/>
            <a:chExt cx="418" cy="695"/>
          </a:xfrm>
        </p:grpSpPr>
        <p:sp>
          <p:nvSpPr>
            <p:cNvPr id="75893" name="Text Box 7">
              <a:extLst>
                <a:ext uri="{FF2B5EF4-FFF2-40B4-BE49-F238E27FC236}">
                  <a16:creationId xmlns:a16="http://schemas.microsoft.com/office/drawing/2014/main" id="{05602BC9-0A83-8442-9873-BACBB6FD01BD}"/>
                </a:ext>
              </a:extLst>
            </p:cNvPr>
            <p:cNvSpPr txBox="1">
              <a:spLocks noChangeArrowheads="1"/>
            </p:cNvSpPr>
            <p:nvPr/>
          </p:nvSpPr>
          <p:spPr bwMode="auto">
            <a:xfrm>
              <a:off x="380" y="3291"/>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20</a:t>
              </a:r>
            </a:p>
          </p:txBody>
        </p:sp>
        <p:sp>
          <p:nvSpPr>
            <p:cNvPr id="75894" name="Rectangle 8">
              <a:extLst>
                <a:ext uri="{FF2B5EF4-FFF2-40B4-BE49-F238E27FC236}">
                  <a16:creationId xmlns:a16="http://schemas.microsoft.com/office/drawing/2014/main" id="{A19B62D7-9CFA-0749-ADE1-1185522D8F45}"/>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5895" name="Text Box 9">
              <a:extLst>
                <a:ext uri="{FF2B5EF4-FFF2-40B4-BE49-F238E27FC236}">
                  <a16:creationId xmlns:a16="http://schemas.microsoft.com/office/drawing/2014/main" id="{BEB59769-2DA8-4841-A7BC-0C0F97F598B2}"/>
                </a:ext>
              </a:extLst>
            </p:cNvPr>
            <p:cNvSpPr txBox="1">
              <a:spLocks noChangeArrowheads="1"/>
            </p:cNvSpPr>
            <p:nvPr/>
          </p:nvSpPr>
          <p:spPr bwMode="auto">
            <a:xfrm>
              <a:off x="411" y="2923"/>
              <a:ext cx="261"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0</a:t>
              </a:r>
            </a:p>
          </p:txBody>
        </p:sp>
      </p:grpSp>
      <p:grpSp>
        <p:nvGrpSpPr>
          <p:cNvPr id="75781" name="Group 10">
            <a:extLst>
              <a:ext uri="{FF2B5EF4-FFF2-40B4-BE49-F238E27FC236}">
                <a16:creationId xmlns:a16="http://schemas.microsoft.com/office/drawing/2014/main" id="{F1204D94-11BF-A54E-9ABE-F388FC908BDF}"/>
              </a:ext>
            </a:extLst>
          </p:cNvPr>
          <p:cNvGrpSpPr>
            <a:grpSpLocks/>
          </p:cNvGrpSpPr>
          <p:nvPr/>
        </p:nvGrpSpPr>
        <p:grpSpPr bwMode="auto">
          <a:xfrm>
            <a:off x="3540126" y="1508125"/>
            <a:ext cx="631825" cy="800100"/>
            <a:chOff x="1067" y="3042"/>
            <a:chExt cx="454" cy="691"/>
          </a:xfrm>
        </p:grpSpPr>
        <p:sp>
          <p:nvSpPr>
            <p:cNvPr id="75890" name="Text Box 11">
              <a:extLst>
                <a:ext uri="{FF2B5EF4-FFF2-40B4-BE49-F238E27FC236}">
                  <a16:creationId xmlns:a16="http://schemas.microsoft.com/office/drawing/2014/main" id="{5B5BAD83-18A9-8F4D-A188-F1A9E73563F1}"/>
                </a:ext>
              </a:extLst>
            </p:cNvPr>
            <p:cNvSpPr txBox="1">
              <a:spLocks noChangeArrowheads="1"/>
            </p:cNvSpPr>
            <p:nvPr/>
          </p:nvSpPr>
          <p:spPr bwMode="auto">
            <a:xfrm>
              <a:off x="1146" y="3410"/>
              <a:ext cx="299"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90</a:t>
              </a:r>
            </a:p>
          </p:txBody>
        </p:sp>
        <p:sp>
          <p:nvSpPr>
            <p:cNvPr id="75891" name="Text Box 12">
              <a:extLst>
                <a:ext uri="{FF2B5EF4-FFF2-40B4-BE49-F238E27FC236}">
                  <a16:creationId xmlns:a16="http://schemas.microsoft.com/office/drawing/2014/main" id="{48247C40-97B4-9046-BA5C-6C2E7EFC4779}"/>
                </a:ext>
              </a:extLst>
            </p:cNvPr>
            <p:cNvSpPr txBox="1">
              <a:spLocks noChangeArrowheads="1"/>
            </p:cNvSpPr>
            <p:nvPr/>
          </p:nvSpPr>
          <p:spPr bwMode="auto">
            <a:xfrm>
              <a:off x="1177" y="3042"/>
              <a:ext cx="216"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a:t>
              </a:r>
            </a:p>
          </p:txBody>
        </p:sp>
        <p:sp>
          <p:nvSpPr>
            <p:cNvPr id="75892" name="Rectangle 13">
              <a:extLst>
                <a:ext uri="{FF2B5EF4-FFF2-40B4-BE49-F238E27FC236}">
                  <a16:creationId xmlns:a16="http://schemas.microsoft.com/office/drawing/2014/main" id="{3BD52F61-80EC-F34D-8E43-F736526679CA}"/>
                </a:ext>
              </a:extLst>
            </p:cNvPr>
            <p:cNvSpPr>
              <a:spLocks noChangeArrowheads="1"/>
            </p:cNvSpPr>
            <p:nvPr/>
          </p:nvSpPr>
          <p:spPr bwMode="auto">
            <a:xfrm>
              <a:off x="1067" y="3349"/>
              <a:ext cx="454"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grpSp>
      <p:grpSp>
        <p:nvGrpSpPr>
          <p:cNvPr id="75782" name="Group 14">
            <a:extLst>
              <a:ext uri="{FF2B5EF4-FFF2-40B4-BE49-F238E27FC236}">
                <a16:creationId xmlns:a16="http://schemas.microsoft.com/office/drawing/2014/main" id="{F6E0AEF2-937A-7E46-9364-A1AD85835C68}"/>
              </a:ext>
            </a:extLst>
          </p:cNvPr>
          <p:cNvGrpSpPr>
            <a:grpSpLocks/>
          </p:cNvGrpSpPr>
          <p:nvPr/>
        </p:nvGrpSpPr>
        <p:grpSpPr bwMode="auto">
          <a:xfrm>
            <a:off x="4651376" y="1508126"/>
            <a:ext cx="581025" cy="804863"/>
            <a:chOff x="331" y="2923"/>
            <a:chExt cx="418" cy="695"/>
          </a:xfrm>
        </p:grpSpPr>
        <p:sp>
          <p:nvSpPr>
            <p:cNvPr id="75887" name="Text Box 15">
              <a:extLst>
                <a:ext uri="{FF2B5EF4-FFF2-40B4-BE49-F238E27FC236}">
                  <a16:creationId xmlns:a16="http://schemas.microsoft.com/office/drawing/2014/main" id="{B778C0D1-E6F0-5E4B-AEB1-697F77C11F02}"/>
                </a:ext>
              </a:extLst>
            </p:cNvPr>
            <p:cNvSpPr txBox="1">
              <a:spLocks noChangeArrowheads="1"/>
            </p:cNvSpPr>
            <p:nvPr/>
          </p:nvSpPr>
          <p:spPr bwMode="auto">
            <a:xfrm>
              <a:off x="380" y="3291"/>
              <a:ext cx="299"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40</a:t>
              </a:r>
            </a:p>
          </p:txBody>
        </p:sp>
        <p:sp>
          <p:nvSpPr>
            <p:cNvPr id="75888" name="Rectangle 16">
              <a:extLst>
                <a:ext uri="{FF2B5EF4-FFF2-40B4-BE49-F238E27FC236}">
                  <a16:creationId xmlns:a16="http://schemas.microsoft.com/office/drawing/2014/main" id="{BB6F0195-467C-E14C-8956-29BBCCA5397E}"/>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5889" name="Text Box 17">
              <a:extLst>
                <a:ext uri="{FF2B5EF4-FFF2-40B4-BE49-F238E27FC236}">
                  <a16:creationId xmlns:a16="http://schemas.microsoft.com/office/drawing/2014/main" id="{342FD984-4EF3-3645-9728-8FD99D3306B3}"/>
                </a:ext>
              </a:extLst>
            </p:cNvPr>
            <p:cNvSpPr txBox="1">
              <a:spLocks noChangeArrowheads="1"/>
            </p:cNvSpPr>
            <p:nvPr/>
          </p:nvSpPr>
          <p:spPr bwMode="auto">
            <a:xfrm>
              <a:off x="411" y="2923"/>
              <a:ext cx="262"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2</a:t>
              </a:r>
            </a:p>
          </p:txBody>
        </p:sp>
      </p:grpSp>
      <p:grpSp>
        <p:nvGrpSpPr>
          <p:cNvPr id="75783" name="Group 18">
            <a:extLst>
              <a:ext uri="{FF2B5EF4-FFF2-40B4-BE49-F238E27FC236}">
                <a16:creationId xmlns:a16="http://schemas.microsoft.com/office/drawing/2014/main" id="{DBD3F8B0-F1D4-264D-B795-69259C920D34}"/>
              </a:ext>
            </a:extLst>
          </p:cNvPr>
          <p:cNvGrpSpPr>
            <a:grpSpLocks/>
          </p:cNvGrpSpPr>
          <p:nvPr/>
        </p:nvGrpSpPr>
        <p:grpSpPr bwMode="auto">
          <a:xfrm>
            <a:off x="5711826" y="1508126"/>
            <a:ext cx="582613" cy="804863"/>
            <a:chOff x="331" y="2923"/>
            <a:chExt cx="418" cy="695"/>
          </a:xfrm>
        </p:grpSpPr>
        <p:sp>
          <p:nvSpPr>
            <p:cNvPr id="75884" name="Text Box 19">
              <a:extLst>
                <a:ext uri="{FF2B5EF4-FFF2-40B4-BE49-F238E27FC236}">
                  <a16:creationId xmlns:a16="http://schemas.microsoft.com/office/drawing/2014/main" id="{CC976194-EF92-F242-871F-7C9755EE5DAB}"/>
                </a:ext>
              </a:extLst>
            </p:cNvPr>
            <p:cNvSpPr txBox="1">
              <a:spLocks noChangeArrowheads="1"/>
            </p:cNvSpPr>
            <p:nvPr/>
          </p:nvSpPr>
          <p:spPr bwMode="auto">
            <a:xfrm>
              <a:off x="380" y="3291"/>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30</a:t>
              </a:r>
            </a:p>
          </p:txBody>
        </p:sp>
        <p:sp>
          <p:nvSpPr>
            <p:cNvPr id="75885" name="Rectangle 20">
              <a:extLst>
                <a:ext uri="{FF2B5EF4-FFF2-40B4-BE49-F238E27FC236}">
                  <a16:creationId xmlns:a16="http://schemas.microsoft.com/office/drawing/2014/main" id="{6448F9EA-5801-7743-B680-2500675B3FF3}"/>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5886" name="Text Box 21">
              <a:extLst>
                <a:ext uri="{FF2B5EF4-FFF2-40B4-BE49-F238E27FC236}">
                  <a16:creationId xmlns:a16="http://schemas.microsoft.com/office/drawing/2014/main" id="{22B8009B-B8FE-B949-A054-97C97C83E4F0}"/>
                </a:ext>
              </a:extLst>
            </p:cNvPr>
            <p:cNvSpPr txBox="1">
              <a:spLocks noChangeArrowheads="1"/>
            </p:cNvSpPr>
            <p:nvPr/>
          </p:nvSpPr>
          <p:spPr bwMode="auto">
            <a:xfrm>
              <a:off x="411" y="2923"/>
              <a:ext cx="261"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3</a:t>
              </a:r>
            </a:p>
          </p:txBody>
        </p:sp>
      </p:grpSp>
      <p:grpSp>
        <p:nvGrpSpPr>
          <p:cNvPr id="75784" name="Group 22">
            <a:extLst>
              <a:ext uri="{FF2B5EF4-FFF2-40B4-BE49-F238E27FC236}">
                <a16:creationId xmlns:a16="http://schemas.microsoft.com/office/drawing/2014/main" id="{00CADD6F-DB86-C641-8EE9-2D19EF07837B}"/>
              </a:ext>
            </a:extLst>
          </p:cNvPr>
          <p:cNvGrpSpPr>
            <a:grpSpLocks/>
          </p:cNvGrpSpPr>
          <p:nvPr/>
        </p:nvGrpSpPr>
        <p:grpSpPr bwMode="auto">
          <a:xfrm>
            <a:off x="6772276" y="1508126"/>
            <a:ext cx="582613" cy="804863"/>
            <a:chOff x="331" y="2923"/>
            <a:chExt cx="418" cy="695"/>
          </a:xfrm>
        </p:grpSpPr>
        <p:sp>
          <p:nvSpPr>
            <p:cNvPr id="75881" name="Text Box 23">
              <a:extLst>
                <a:ext uri="{FF2B5EF4-FFF2-40B4-BE49-F238E27FC236}">
                  <a16:creationId xmlns:a16="http://schemas.microsoft.com/office/drawing/2014/main" id="{0B1D579E-E7AA-2E4B-8CFA-081641F48DCE}"/>
                </a:ext>
              </a:extLst>
            </p:cNvPr>
            <p:cNvSpPr txBox="1">
              <a:spLocks noChangeArrowheads="1"/>
            </p:cNvSpPr>
            <p:nvPr/>
          </p:nvSpPr>
          <p:spPr bwMode="auto">
            <a:xfrm>
              <a:off x="380" y="3291"/>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80</a:t>
              </a:r>
            </a:p>
          </p:txBody>
        </p:sp>
        <p:sp>
          <p:nvSpPr>
            <p:cNvPr id="75882" name="Rectangle 24">
              <a:extLst>
                <a:ext uri="{FF2B5EF4-FFF2-40B4-BE49-F238E27FC236}">
                  <a16:creationId xmlns:a16="http://schemas.microsoft.com/office/drawing/2014/main" id="{2909814F-D84E-A54F-ACBE-C95B5A06D928}"/>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5883" name="Text Box 25">
              <a:extLst>
                <a:ext uri="{FF2B5EF4-FFF2-40B4-BE49-F238E27FC236}">
                  <a16:creationId xmlns:a16="http://schemas.microsoft.com/office/drawing/2014/main" id="{6D406883-61FD-9A40-A5A0-6F24152D570D}"/>
                </a:ext>
              </a:extLst>
            </p:cNvPr>
            <p:cNvSpPr txBox="1">
              <a:spLocks noChangeArrowheads="1"/>
            </p:cNvSpPr>
            <p:nvPr/>
          </p:nvSpPr>
          <p:spPr bwMode="auto">
            <a:xfrm>
              <a:off x="411" y="2923"/>
              <a:ext cx="261"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4</a:t>
              </a:r>
            </a:p>
          </p:txBody>
        </p:sp>
      </p:grpSp>
      <p:grpSp>
        <p:nvGrpSpPr>
          <p:cNvPr id="75785" name="Group 26">
            <a:extLst>
              <a:ext uri="{FF2B5EF4-FFF2-40B4-BE49-F238E27FC236}">
                <a16:creationId xmlns:a16="http://schemas.microsoft.com/office/drawing/2014/main" id="{5BDF65AA-597D-1440-B30D-6E88AAB2895C}"/>
              </a:ext>
            </a:extLst>
          </p:cNvPr>
          <p:cNvGrpSpPr>
            <a:grpSpLocks/>
          </p:cNvGrpSpPr>
          <p:nvPr/>
        </p:nvGrpSpPr>
        <p:grpSpPr bwMode="auto">
          <a:xfrm>
            <a:off x="7832726" y="1508126"/>
            <a:ext cx="582613" cy="804863"/>
            <a:chOff x="331" y="2923"/>
            <a:chExt cx="418" cy="695"/>
          </a:xfrm>
        </p:grpSpPr>
        <p:sp>
          <p:nvSpPr>
            <p:cNvPr id="75878" name="Text Box 27">
              <a:extLst>
                <a:ext uri="{FF2B5EF4-FFF2-40B4-BE49-F238E27FC236}">
                  <a16:creationId xmlns:a16="http://schemas.microsoft.com/office/drawing/2014/main" id="{3A5A5E2B-8C16-754A-829B-454EAEE67AF4}"/>
                </a:ext>
              </a:extLst>
            </p:cNvPr>
            <p:cNvSpPr txBox="1">
              <a:spLocks noChangeArrowheads="1"/>
            </p:cNvSpPr>
            <p:nvPr/>
          </p:nvSpPr>
          <p:spPr bwMode="auto">
            <a:xfrm>
              <a:off x="380" y="3291"/>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70</a:t>
              </a:r>
            </a:p>
          </p:txBody>
        </p:sp>
        <p:sp>
          <p:nvSpPr>
            <p:cNvPr id="75879" name="Rectangle 28">
              <a:extLst>
                <a:ext uri="{FF2B5EF4-FFF2-40B4-BE49-F238E27FC236}">
                  <a16:creationId xmlns:a16="http://schemas.microsoft.com/office/drawing/2014/main" id="{3E25F57F-6619-5043-835E-E73D72C3B598}"/>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5880" name="Text Box 29">
              <a:extLst>
                <a:ext uri="{FF2B5EF4-FFF2-40B4-BE49-F238E27FC236}">
                  <a16:creationId xmlns:a16="http://schemas.microsoft.com/office/drawing/2014/main" id="{9A94590C-FBA2-8347-A3CE-FF29DD663C6E}"/>
                </a:ext>
              </a:extLst>
            </p:cNvPr>
            <p:cNvSpPr txBox="1">
              <a:spLocks noChangeArrowheads="1"/>
            </p:cNvSpPr>
            <p:nvPr/>
          </p:nvSpPr>
          <p:spPr bwMode="auto">
            <a:xfrm>
              <a:off x="411" y="2923"/>
              <a:ext cx="261"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5</a:t>
              </a:r>
            </a:p>
          </p:txBody>
        </p:sp>
      </p:grpSp>
      <p:sp>
        <p:nvSpPr>
          <p:cNvPr id="184" name="Line 30">
            <a:extLst>
              <a:ext uri="{FF2B5EF4-FFF2-40B4-BE49-F238E27FC236}">
                <a16:creationId xmlns:a16="http://schemas.microsoft.com/office/drawing/2014/main" id="{137FA64B-92D8-6540-8C48-F5574175C0FB}"/>
              </a:ext>
            </a:extLst>
          </p:cNvPr>
          <p:cNvSpPr>
            <a:spLocks noChangeShapeType="1"/>
          </p:cNvSpPr>
          <p:nvPr/>
        </p:nvSpPr>
        <p:spPr bwMode="auto">
          <a:xfrm>
            <a:off x="2782888"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5" name="Line 31">
            <a:extLst>
              <a:ext uri="{FF2B5EF4-FFF2-40B4-BE49-F238E27FC236}">
                <a16:creationId xmlns:a16="http://schemas.microsoft.com/office/drawing/2014/main" id="{199072C4-6AD2-954F-AD4A-2DEA53CA663D}"/>
              </a:ext>
            </a:extLst>
          </p:cNvPr>
          <p:cNvSpPr>
            <a:spLocks noChangeShapeType="1"/>
          </p:cNvSpPr>
          <p:nvPr/>
        </p:nvSpPr>
        <p:spPr bwMode="auto">
          <a:xfrm flipH="1">
            <a:off x="3489325"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6" name="Line 32">
            <a:extLst>
              <a:ext uri="{FF2B5EF4-FFF2-40B4-BE49-F238E27FC236}">
                <a16:creationId xmlns:a16="http://schemas.microsoft.com/office/drawing/2014/main" id="{549864B4-EC0A-514B-BBBF-D5DE4D9FFB01}"/>
              </a:ext>
            </a:extLst>
          </p:cNvPr>
          <p:cNvSpPr>
            <a:spLocks noChangeShapeType="1"/>
          </p:cNvSpPr>
          <p:nvPr/>
        </p:nvSpPr>
        <p:spPr bwMode="auto">
          <a:xfrm>
            <a:off x="4941888"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7" name="Line 33">
            <a:extLst>
              <a:ext uri="{FF2B5EF4-FFF2-40B4-BE49-F238E27FC236}">
                <a16:creationId xmlns:a16="http://schemas.microsoft.com/office/drawing/2014/main" id="{55A80F79-A224-8B44-A6D4-36402405E7AA}"/>
              </a:ext>
            </a:extLst>
          </p:cNvPr>
          <p:cNvSpPr>
            <a:spLocks noChangeShapeType="1"/>
          </p:cNvSpPr>
          <p:nvPr/>
        </p:nvSpPr>
        <p:spPr bwMode="auto">
          <a:xfrm flipH="1">
            <a:off x="5648325"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8" name="Line 34">
            <a:extLst>
              <a:ext uri="{FF2B5EF4-FFF2-40B4-BE49-F238E27FC236}">
                <a16:creationId xmlns:a16="http://schemas.microsoft.com/office/drawing/2014/main" id="{8A9B31A7-4CB3-2244-93A0-4E0551297480}"/>
              </a:ext>
            </a:extLst>
          </p:cNvPr>
          <p:cNvSpPr>
            <a:spLocks noChangeShapeType="1"/>
          </p:cNvSpPr>
          <p:nvPr/>
        </p:nvSpPr>
        <p:spPr bwMode="auto">
          <a:xfrm>
            <a:off x="7069138"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9" name="Line 35">
            <a:extLst>
              <a:ext uri="{FF2B5EF4-FFF2-40B4-BE49-F238E27FC236}">
                <a16:creationId xmlns:a16="http://schemas.microsoft.com/office/drawing/2014/main" id="{28BD95C3-D855-EB41-AF13-C691F31CCC96}"/>
              </a:ext>
            </a:extLst>
          </p:cNvPr>
          <p:cNvSpPr>
            <a:spLocks noChangeShapeType="1"/>
          </p:cNvSpPr>
          <p:nvPr/>
        </p:nvSpPr>
        <p:spPr bwMode="auto">
          <a:xfrm flipH="1">
            <a:off x="7775575"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0" name="Group 36">
            <a:extLst>
              <a:ext uri="{FF2B5EF4-FFF2-40B4-BE49-F238E27FC236}">
                <a16:creationId xmlns:a16="http://schemas.microsoft.com/office/drawing/2014/main" id="{3DBC8413-FE63-2644-9BEC-7FBFA54EBAC8}"/>
              </a:ext>
            </a:extLst>
          </p:cNvPr>
          <p:cNvGrpSpPr>
            <a:grpSpLocks/>
          </p:cNvGrpSpPr>
          <p:nvPr/>
        </p:nvGrpSpPr>
        <p:grpSpPr bwMode="auto">
          <a:xfrm>
            <a:off x="2676525" y="2747964"/>
            <a:ext cx="1270000" cy="814387"/>
            <a:chOff x="299" y="1785"/>
            <a:chExt cx="912" cy="704"/>
          </a:xfrm>
        </p:grpSpPr>
        <p:sp>
          <p:nvSpPr>
            <p:cNvPr id="75872" name="Text Box 37">
              <a:extLst>
                <a:ext uri="{FF2B5EF4-FFF2-40B4-BE49-F238E27FC236}">
                  <a16:creationId xmlns:a16="http://schemas.microsoft.com/office/drawing/2014/main" id="{BFBCC8BB-AE55-0041-B1AA-88337CB77965}"/>
                </a:ext>
              </a:extLst>
            </p:cNvPr>
            <p:cNvSpPr txBox="1">
              <a:spLocks noChangeArrowheads="1"/>
            </p:cNvSpPr>
            <p:nvPr/>
          </p:nvSpPr>
          <p:spPr bwMode="auto">
            <a:xfrm>
              <a:off x="348" y="2153"/>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20</a:t>
              </a:r>
            </a:p>
          </p:txBody>
        </p:sp>
        <p:sp>
          <p:nvSpPr>
            <p:cNvPr id="75873" name="Text Box 38">
              <a:extLst>
                <a:ext uri="{FF2B5EF4-FFF2-40B4-BE49-F238E27FC236}">
                  <a16:creationId xmlns:a16="http://schemas.microsoft.com/office/drawing/2014/main" id="{958732CC-EB08-7941-A01E-DA3181F5F8A9}"/>
                </a:ext>
              </a:extLst>
            </p:cNvPr>
            <p:cNvSpPr txBox="1">
              <a:spLocks noChangeArrowheads="1"/>
            </p:cNvSpPr>
            <p:nvPr/>
          </p:nvSpPr>
          <p:spPr bwMode="auto">
            <a:xfrm>
              <a:off x="822" y="2153"/>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90</a:t>
              </a:r>
            </a:p>
          </p:txBody>
        </p:sp>
        <p:sp>
          <p:nvSpPr>
            <p:cNvPr id="75874" name="Rectangle 39">
              <a:extLst>
                <a:ext uri="{FF2B5EF4-FFF2-40B4-BE49-F238E27FC236}">
                  <a16:creationId xmlns:a16="http://schemas.microsoft.com/office/drawing/2014/main" id="{C3921E6F-7645-624E-9AA9-5E2DFB2F0DA8}"/>
                </a:ext>
              </a:extLst>
            </p:cNvPr>
            <p:cNvSpPr>
              <a:spLocks noChangeArrowheads="1"/>
            </p:cNvSpPr>
            <p:nvPr/>
          </p:nvSpPr>
          <p:spPr bwMode="auto">
            <a:xfrm>
              <a:off x="299" y="2096"/>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5875" name="Line 40">
              <a:extLst>
                <a:ext uri="{FF2B5EF4-FFF2-40B4-BE49-F238E27FC236}">
                  <a16:creationId xmlns:a16="http://schemas.microsoft.com/office/drawing/2014/main" id="{1DCE01DE-0BF2-EB47-B570-8AF581D019F0}"/>
                </a:ext>
              </a:extLst>
            </p:cNvPr>
            <p:cNvSpPr>
              <a:spLocks noChangeShapeType="1"/>
            </p:cNvSpPr>
            <p:nvPr/>
          </p:nvSpPr>
          <p:spPr bwMode="auto">
            <a:xfrm>
              <a:off x="739" y="21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76" name="Text Box 41">
              <a:extLst>
                <a:ext uri="{FF2B5EF4-FFF2-40B4-BE49-F238E27FC236}">
                  <a16:creationId xmlns:a16="http://schemas.microsoft.com/office/drawing/2014/main" id="{461608B1-5B9D-0E4F-A3F6-E12FC00DD80E}"/>
                </a:ext>
              </a:extLst>
            </p:cNvPr>
            <p:cNvSpPr txBox="1">
              <a:spLocks noChangeArrowheads="1"/>
            </p:cNvSpPr>
            <p:nvPr/>
          </p:nvSpPr>
          <p:spPr bwMode="auto">
            <a:xfrm>
              <a:off x="379" y="1785"/>
              <a:ext cx="262"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0</a:t>
              </a:r>
            </a:p>
          </p:txBody>
        </p:sp>
        <p:sp>
          <p:nvSpPr>
            <p:cNvPr id="75877" name="Text Box 42">
              <a:extLst>
                <a:ext uri="{FF2B5EF4-FFF2-40B4-BE49-F238E27FC236}">
                  <a16:creationId xmlns:a16="http://schemas.microsoft.com/office/drawing/2014/main" id="{F5EF7466-92A8-1846-84AC-3F7A5D253DC1}"/>
                </a:ext>
              </a:extLst>
            </p:cNvPr>
            <p:cNvSpPr txBox="1">
              <a:spLocks noChangeArrowheads="1"/>
            </p:cNvSpPr>
            <p:nvPr/>
          </p:nvSpPr>
          <p:spPr bwMode="auto">
            <a:xfrm>
              <a:off x="853" y="1785"/>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a:t>
              </a:r>
            </a:p>
          </p:txBody>
        </p:sp>
      </p:grpSp>
      <p:grpSp>
        <p:nvGrpSpPr>
          <p:cNvPr id="11" name="Group 43">
            <a:extLst>
              <a:ext uri="{FF2B5EF4-FFF2-40B4-BE49-F238E27FC236}">
                <a16:creationId xmlns:a16="http://schemas.microsoft.com/office/drawing/2014/main" id="{F8113FA8-CB8D-0147-BBBA-B8C1AA7E460C}"/>
              </a:ext>
            </a:extLst>
          </p:cNvPr>
          <p:cNvGrpSpPr>
            <a:grpSpLocks/>
          </p:cNvGrpSpPr>
          <p:nvPr/>
        </p:nvGrpSpPr>
        <p:grpSpPr bwMode="auto">
          <a:xfrm>
            <a:off x="4838700" y="2747963"/>
            <a:ext cx="1270000" cy="823912"/>
            <a:chOff x="1812" y="1839"/>
            <a:chExt cx="912" cy="713"/>
          </a:xfrm>
        </p:grpSpPr>
        <p:sp>
          <p:nvSpPr>
            <p:cNvPr id="75866" name="Text Box 44">
              <a:extLst>
                <a:ext uri="{FF2B5EF4-FFF2-40B4-BE49-F238E27FC236}">
                  <a16:creationId xmlns:a16="http://schemas.microsoft.com/office/drawing/2014/main" id="{5A18A3D7-93C8-D140-861A-8CA0A04CD9BC}"/>
                </a:ext>
              </a:extLst>
            </p:cNvPr>
            <p:cNvSpPr txBox="1">
              <a:spLocks noChangeArrowheads="1"/>
            </p:cNvSpPr>
            <p:nvPr/>
          </p:nvSpPr>
          <p:spPr bwMode="auto">
            <a:xfrm>
              <a:off x="2347" y="2207"/>
              <a:ext cx="298" cy="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40</a:t>
              </a:r>
            </a:p>
          </p:txBody>
        </p:sp>
        <p:sp>
          <p:nvSpPr>
            <p:cNvPr id="75867" name="Text Box 45">
              <a:extLst>
                <a:ext uri="{FF2B5EF4-FFF2-40B4-BE49-F238E27FC236}">
                  <a16:creationId xmlns:a16="http://schemas.microsoft.com/office/drawing/2014/main" id="{82784212-5D81-A547-9FAD-C4B02F6FBAEF}"/>
                </a:ext>
              </a:extLst>
            </p:cNvPr>
            <p:cNvSpPr txBox="1">
              <a:spLocks noChangeArrowheads="1"/>
            </p:cNvSpPr>
            <p:nvPr/>
          </p:nvSpPr>
          <p:spPr bwMode="auto">
            <a:xfrm>
              <a:off x="1873" y="2207"/>
              <a:ext cx="298" cy="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30</a:t>
              </a:r>
            </a:p>
          </p:txBody>
        </p:sp>
        <p:sp>
          <p:nvSpPr>
            <p:cNvPr id="75868" name="Line 46">
              <a:extLst>
                <a:ext uri="{FF2B5EF4-FFF2-40B4-BE49-F238E27FC236}">
                  <a16:creationId xmlns:a16="http://schemas.microsoft.com/office/drawing/2014/main" id="{CD624C75-1DE9-2F48-B691-BF7C9B4BCB1A}"/>
                </a:ext>
              </a:extLst>
            </p:cNvPr>
            <p:cNvSpPr>
              <a:spLocks noChangeShapeType="1"/>
            </p:cNvSpPr>
            <p:nvPr/>
          </p:nvSpPr>
          <p:spPr bwMode="auto">
            <a:xfrm>
              <a:off x="2274" y="2168"/>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69" name="Text Box 47">
              <a:extLst>
                <a:ext uri="{FF2B5EF4-FFF2-40B4-BE49-F238E27FC236}">
                  <a16:creationId xmlns:a16="http://schemas.microsoft.com/office/drawing/2014/main" id="{0579CDC5-ED99-C64D-97AB-07BAD6C75E57}"/>
                </a:ext>
              </a:extLst>
            </p:cNvPr>
            <p:cNvSpPr txBox="1">
              <a:spLocks noChangeArrowheads="1"/>
            </p:cNvSpPr>
            <p:nvPr/>
          </p:nvSpPr>
          <p:spPr bwMode="auto">
            <a:xfrm>
              <a:off x="2378" y="1839"/>
              <a:ext cx="215" cy="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a:t>
              </a:r>
            </a:p>
          </p:txBody>
        </p:sp>
        <p:sp>
          <p:nvSpPr>
            <p:cNvPr id="75870" name="Text Box 48">
              <a:extLst>
                <a:ext uri="{FF2B5EF4-FFF2-40B4-BE49-F238E27FC236}">
                  <a16:creationId xmlns:a16="http://schemas.microsoft.com/office/drawing/2014/main" id="{CD85AC1A-8282-7E47-B1ED-6BDBBE4377E4}"/>
                </a:ext>
              </a:extLst>
            </p:cNvPr>
            <p:cNvSpPr txBox="1">
              <a:spLocks noChangeArrowheads="1"/>
            </p:cNvSpPr>
            <p:nvPr/>
          </p:nvSpPr>
          <p:spPr bwMode="auto">
            <a:xfrm>
              <a:off x="1904" y="1839"/>
              <a:ext cx="215" cy="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a:t>
              </a:r>
            </a:p>
          </p:txBody>
        </p:sp>
        <p:sp>
          <p:nvSpPr>
            <p:cNvPr id="75871" name="Rectangle 49">
              <a:extLst>
                <a:ext uri="{FF2B5EF4-FFF2-40B4-BE49-F238E27FC236}">
                  <a16:creationId xmlns:a16="http://schemas.microsoft.com/office/drawing/2014/main" id="{F2BC3FA3-E919-E540-AE30-12A4E2485CB8}"/>
                </a:ext>
              </a:extLst>
            </p:cNvPr>
            <p:cNvSpPr>
              <a:spLocks noChangeArrowheads="1"/>
            </p:cNvSpPr>
            <p:nvPr/>
          </p:nvSpPr>
          <p:spPr bwMode="auto">
            <a:xfrm>
              <a:off x="1812" y="2155"/>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grpSp>
      <p:grpSp>
        <p:nvGrpSpPr>
          <p:cNvPr id="12" name="Group 50">
            <a:extLst>
              <a:ext uri="{FF2B5EF4-FFF2-40B4-BE49-F238E27FC236}">
                <a16:creationId xmlns:a16="http://schemas.microsoft.com/office/drawing/2014/main" id="{C5A21B04-2C95-464C-B6FC-2A6EFE1088C8}"/>
              </a:ext>
            </a:extLst>
          </p:cNvPr>
          <p:cNvGrpSpPr>
            <a:grpSpLocks/>
          </p:cNvGrpSpPr>
          <p:nvPr/>
        </p:nvGrpSpPr>
        <p:grpSpPr bwMode="auto">
          <a:xfrm>
            <a:off x="7002463" y="2747964"/>
            <a:ext cx="1270000" cy="814387"/>
            <a:chOff x="3185" y="1885"/>
            <a:chExt cx="912" cy="704"/>
          </a:xfrm>
        </p:grpSpPr>
        <p:sp>
          <p:nvSpPr>
            <p:cNvPr id="75860" name="Text Box 51">
              <a:extLst>
                <a:ext uri="{FF2B5EF4-FFF2-40B4-BE49-F238E27FC236}">
                  <a16:creationId xmlns:a16="http://schemas.microsoft.com/office/drawing/2014/main" id="{B4EBE514-61B4-4043-AB4C-AC4DAF7DDA04}"/>
                </a:ext>
              </a:extLst>
            </p:cNvPr>
            <p:cNvSpPr txBox="1">
              <a:spLocks noChangeArrowheads="1"/>
            </p:cNvSpPr>
            <p:nvPr/>
          </p:nvSpPr>
          <p:spPr bwMode="auto">
            <a:xfrm>
              <a:off x="3709" y="2253"/>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80</a:t>
              </a:r>
            </a:p>
          </p:txBody>
        </p:sp>
        <p:sp>
          <p:nvSpPr>
            <p:cNvPr id="75861" name="Text Box 52">
              <a:extLst>
                <a:ext uri="{FF2B5EF4-FFF2-40B4-BE49-F238E27FC236}">
                  <a16:creationId xmlns:a16="http://schemas.microsoft.com/office/drawing/2014/main" id="{EA45647F-C837-D44D-A328-642B21D5D7F9}"/>
                </a:ext>
              </a:extLst>
            </p:cNvPr>
            <p:cNvSpPr txBox="1">
              <a:spLocks noChangeArrowheads="1"/>
            </p:cNvSpPr>
            <p:nvPr/>
          </p:nvSpPr>
          <p:spPr bwMode="auto">
            <a:xfrm>
              <a:off x="3235" y="2253"/>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70</a:t>
              </a:r>
            </a:p>
          </p:txBody>
        </p:sp>
        <p:sp>
          <p:nvSpPr>
            <p:cNvPr id="75862" name="Line 53">
              <a:extLst>
                <a:ext uri="{FF2B5EF4-FFF2-40B4-BE49-F238E27FC236}">
                  <a16:creationId xmlns:a16="http://schemas.microsoft.com/office/drawing/2014/main" id="{49A7C53D-01F1-2A46-B1DE-A37AB22FC2D0}"/>
                </a:ext>
              </a:extLst>
            </p:cNvPr>
            <p:cNvSpPr>
              <a:spLocks noChangeShapeType="1"/>
            </p:cNvSpPr>
            <p:nvPr/>
          </p:nvSpPr>
          <p:spPr bwMode="auto">
            <a:xfrm>
              <a:off x="3626" y="22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63" name="Text Box 54">
              <a:extLst>
                <a:ext uri="{FF2B5EF4-FFF2-40B4-BE49-F238E27FC236}">
                  <a16:creationId xmlns:a16="http://schemas.microsoft.com/office/drawing/2014/main" id="{47857B65-746E-774B-919A-BBD061E4E3C0}"/>
                </a:ext>
              </a:extLst>
            </p:cNvPr>
            <p:cNvSpPr txBox="1">
              <a:spLocks noChangeArrowheads="1"/>
            </p:cNvSpPr>
            <p:nvPr/>
          </p:nvSpPr>
          <p:spPr bwMode="auto">
            <a:xfrm>
              <a:off x="3740" y="1885"/>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a:t>
              </a:r>
            </a:p>
          </p:txBody>
        </p:sp>
        <p:sp>
          <p:nvSpPr>
            <p:cNvPr id="75864" name="Text Box 55">
              <a:extLst>
                <a:ext uri="{FF2B5EF4-FFF2-40B4-BE49-F238E27FC236}">
                  <a16:creationId xmlns:a16="http://schemas.microsoft.com/office/drawing/2014/main" id="{1C9DD939-2B13-DD4C-83D9-8342A2D3D01A}"/>
                </a:ext>
              </a:extLst>
            </p:cNvPr>
            <p:cNvSpPr txBox="1">
              <a:spLocks noChangeArrowheads="1"/>
            </p:cNvSpPr>
            <p:nvPr/>
          </p:nvSpPr>
          <p:spPr bwMode="auto">
            <a:xfrm>
              <a:off x="3266" y="1885"/>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a:t>
              </a:r>
            </a:p>
          </p:txBody>
        </p:sp>
        <p:sp>
          <p:nvSpPr>
            <p:cNvPr id="75865" name="Rectangle 56">
              <a:extLst>
                <a:ext uri="{FF2B5EF4-FFF2-40B4-BE49-F238E27FC236}">
                  <a16:creationId xmlns:a16="http://schemas.microsoft.com/office/drawing/2014/main" id="{F80D1F67-AE00-A641-92EA-76DAFE0B0F53}"/>
                </a:ext>
              </a:extLst>
            </p:cNvPr>
            <p:cNvSpPr>
              <a:spLocks noChangeArrowheads="1"/>
            </p:cNvSpPr>
            <p:nvPr/>
          </p:nvSpPr>
          <p:spPr bwMode="auto">
            <a:xfrm>
              <a:off x="3185" y="2201"/>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grpSp>
      <p:sp>
        <p:nvSpPr>
          <p:cNvPr id="211" name="Line 57">
            <a:extLst>
              <a:ext uri="{FF2B5EF4-FFF2-40B4-BE49-F238E27FC236}">
                <a16:creationId xmlns:a16="http://schemas.microsoft.com/office/drawing/2014/main" id="{ECFBC734-F76B-B845-98F5-C2FDC65853FA}"/>
              </a:ext>
            </a:extLst>
          </p:cNvPr>
          <p:cNvSpPr>
            <a:spLocks noChangeShapeType="1"/>
          </p:cNvSpPr>
          <p:nvPr/>
        </p:nvSpPr>
        <p:spPr bwMode="auto">
          <a:xfrm>
            <a:off x="3859213"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2" name="Line 58">
            <a:extLst>
              <a:ext uri="{FF2B5EF4-FFF2-40B4-BE49-F238E27FC236}">
                <a16:creationId xmlns:a16="http://schemas.microsoft.com/office/drawing/2014/main" id="{042AB951-274C-AA4F-A003-921D9F5A7D6C}"/>
              </a:ext>
            </a:extLst>
          </p:cNvPr>
          <p:cNvSpPr>
            <a:spLocks noChangeShapeType="1"/>
          </p:cNvSpPr>
          <p:nvPr/>
        </p:nvSpPr>
        <p:spPr bwMode="auto">
          <a:xfrm flipH="1">
            <a:off x="4565650"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3" name="Line 59">
            <a:extLst>
              <a:ext uri="{FF2B5EF4-FFF2-40B4-BE49-F238E27FC236}">
                <a16:creationId xmlns:a16="http://schemas.microsoft.com/office/drawing/2014/main" id="{D6F67E99-1564-8A44-A1F1-EFC24D5E2AB5}"/>
              </a:ext>
            </a:extLst>
          </p:cNvPr>
          <p:cNvSpPr>
            <a:spLocks noChangeShapeType="1"/>
          </p:cNvSpPr>
          <p:nvPr/>
        </p:nvSpPr>
        <p:spPr bwMode="auto">
          <a:xfrm>
            <a:off x="8164513"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4" name="Line 60">
            <a:extLst>
              <a:ext uri="{FF2B5EF4-FFF2-40B4-BE49-F238E27FC236}">
                <a16:creationId xmlns:a16="http://schemas.microsoft.com/office/drawing/2014/main" id="{F9F0CB68-1F11-D24B-8422-562CD8B0D63A}"/>
              </a:ext>
            </a:extLst>
          </p:cNvPr>
          <p:cNvSpPr>
            <a:spLocks noChangeShapeType="1"/>
          </p:cNvSpPr>
          <p:nvPr/>
        </p:nvSpPr>
        <p:spPr bwMode="auto">
          <a:xfrm flipH="1">
            <a:off x="8870950"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3" name="Group 61">
            <a:extLst>
              <a:ext uri="{FF2B5EF4-FFF2-40B4-BE49-F238E27FC236}">
                <a16:creationId xmlns:a16="http://schemas.microsoft.com/office/drawing/2014/main" id="{CF341970-7874-8241-A9D8-AFB3B6887076}"/>
              </a:ext>
            </a:extLst>
          </p:cNvPr>
          <p:cNvGrpSpPr>
            <a:grpSpLocks/>
          </p:cNvGrpSpPr>
          <p:nvPr/>
        </p:nvGrpSpPr>
        <p:grpSpPr bwMode="auto">
          <a:xfrm>
            <a:off x="3181351" y="4043364"/>
            <a:ext cx="2506663" cy="814387"/>
            <a:chOff x="468" y="2275"/>
            <a:chExt cx="1799" cy="704"/>
          </a:xfrm>
        </p:grpSpPr>
        <p:sp>
          <p:nvSpPr>
            <p:cNvPr id="75848" name="Text Box 62">
              <a:extLst>
                <a:ext uri="{FF2B5EF4-FFF2-40B4-BE49-F238E27FC236}">
                  <a16:creationId xmlns:a16="http://schemas.microsoft.com/office/drawing/2014/main" id="{C4A3CCF9-E939-E84F-B962-F37CFCBE767B}"/>
                </a:ext>
              </a:extLst>
            </p:cNvPr>
            <p:cNvSpPr txBox="1">
              <a:spLocks noChangeArrowheads="1"/>
            </p:cNvSpPr>
            <p:nvPr/>
          </p:nvSpPr>
          <p:spPr bwMode="auto">
            <a:xfrm>
              <a:off x="517" y="2643"/>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20</a:t>
              </a:r>
            </a:p>
          </p:txBody>
        </p:sp>
        <p:sp>
          <p:nvSpPr>
            <p:cNvPr id="75849" name="Text Box 63">
              <a:extLst>
                <a:ext uri="{FF2B5EF4-FFF2-40B4-BE49-F238E27FC236}">
                  <a16:creationId xmlns:a16="http://schemas.microsoft.com/office/drawing/2014/main" id="{6DFF4533-CCC6-AE46-8639-94A6A5DCC7C9}"/>
                </a:ext>
              </a:extLst>
            </p:cNvPr>
            <p:cNvSpPr txBox="1">
              <a:spLocks noChangeArrowheads="1"/>
            </p:cNvSpPr>
            <p:nvPr/>
          </p:nvSpPr>
          <p:spPr bwMode="auto">
            <a:xfrm>
              <a:off x="1940" y="2643"/>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90</a:t>
              </a:r>
            </a:p>
          </p:txBody>
        </p:sp>
        <p:sp>
          <p:nvSpPr>
            <p:cNvPr id="75850" name="Text Box 64">
              <a:extLst>
                <a:ext uri="{FF2B5EF4-FFF2-40B4-BE49-F238E27FC236}">
                  <a16:creationId xmlns:a16="http://schemas.microsoft.com/office/drawing/2014/main" id="{B8DBE022-5487-1C49-BA1E-876BC37D9D15}"/>
                </a:ext>
              </a:extLst>
            </p:cNvPr>
            <p:cNvSpPr txBox="1">
              <a:spLocks noChangeArrowheads="1"/>
            </p:cNvSpPr>
            <p:nvPr/>
          </p:nvSpPr>
          <p:spPr bwMode="auto">
            <a:xfrm>
              <a:off x="1466" y="2643"/>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40</a:t>
              </a:r>
            </a:p>
          </p:txBody>
        </p:sp>
        <p:sp>
          <p:nvSpPr>
            <p:cNvPr id="75851" name="Text Box 65">
              <a:extLst>
                <a:ext uri="{FF2B5EF4-FFF2-40B4-BE49-F238E27FC236}">
                  <a16:creationId xmlns:a16="http://schemas.microsoft.com/office/drawing/2014/main" id="{36EBEA79-24FB-C742-949B-CE7311743A51}"/>
                </a:ext>
              </a:extLst>
            </p:cNvPr>
            <p:cNvSpPr txBox="1">
              <a:spLocks noChangeArrowheads="1"/>
            </p:cNvSpPr>
            <p:nvPr/>
          </p:nvSpPr>
          <p:spPr bwMode="auto">
            <a:xfrm>
              <a:off x="991" y="2643"/>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30</a:t>
              </a:r>
            </a:p>
          </p:txBody>
        </p:sp>
        <p:sp>
          <p:nvSpPr>
            <p:cNvPr id="75852" name="Rectangle 66">
              <a:extLst>
                <a:ext uri="{FF2B5EF4-FFF2-40B4-BE49-F238E27FC236}">
                  <a16:creationId xmlns:a16="http://schemas.microsoft.com/office/drawing/2014/main" id="{A80EBF06-7284-414F-8097-EC01FD09CF3F}"/>
                </a:ext>
              </a:extLst>
            </p:cNvPr>
            <p:cNvSpPr>
              <a:spLocks noChangeArrowheads="1"/>
            </p:cNvSpPr>
            <p:nvPr/>
          </p:nvSpPr>
          <p:spPr bwMode="auto">
            <a:xfrm>
              <a:off x="468" y="2586"/>
              <a:ext cx="1799"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5853" name="Line 67">
              <a:extLst>
                <a:ext uri="{FF2B5EF4-FFF2-40B4-BE49-F238E27FC236}">
                  <a16:creationId xmlns:a16="http://schemas.microsoft.com/office/drawing/2014/main" id="{BBCB042F-83D1-6144-B5D2-6BE286798650}"/>
                </a:ext>
              </a:extLst>
            </p:cNvPr>
            <p:cNvSpPr>
              <a:spLocks noChangeShapeType="1"/>
            </p:cNvSpPr>
            <p:nvPr/>
          </p:nvSpPr>
          <p:spPr bwMode="auto">
            <a:xfrm>
              <a:off x="908"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54" name="Line 68">
              <a:extLst>
                <a:ext uri="{FF2B5EF4-FFF2-40B4-BE49-F238E27FC236}">
                  <a16:creationId xmlns:a16="http://schemas.microsoft.com/office/drawing/2014/main" id="{C8180A41-DBA9-DB41-B7C6-B03D24F9544B}"/>
                </a:ext>
              </a:extLst>
            </p:cNvPr>
            <p:cNvSpPr>
              <a:spLocks noChangeShapeType="1"/>
            </p:cNvSpPr>
            <p:nvPr/>
          </p:nvSpPr>
          <p:spPr bwMode="auto">
            <a:xfrm>
              <a:off x="1382"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55" name="Line 69">
              <a:extLst>
                <a:ext uri="{FF2B5EF4-FFF2-40B4-BE49-F238E27FC236}">
                  <a16:creationId xmlns:a16="http://schemas.microsoft.com/office/drawing/2014/main" id="{8B483FCF-C850-5849-97CB-9C853F5E6F63}"/>
                </a:ext>
              </a:extLst>
            </p:cNvPr>
            <p:cNvSpPr>
              <a:spLocks noChangeShapeType="1"/>
            </p:cNvSpPr>
            <p:nvPr/>
          </p:nvSpPr>
          <p:spPr bwMode="auto">
            <a:xfrm>
              <a:off x="1857"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56" name="Text Box 70">
              <a:extLst>
                <a:ext uri="{FF2B5EF4-FFF2-40B4-BE49-F238E27FC236}">
                  <a16:creationId xmlns:a16="http://schemas.microsoft.com/office/drawing/2014/main" id="{0862C739-6C21-0B43-AF5B-7EB9B9CC5A39}"/>
                </a:ext>
              </a:extLst>
            </p:cNvPr>
            <p:cNvSpPr txBox="1">
              <a:spLocks noChangeArrowheads="1"/>
            </p:cNvSpPr>
            <p:nvPr/>
          </p:nvSpPr>
          <p:spPr bwMode="auto">
            <a:xfrm>
              <a:off x="548" y="2275"/>
              <a:ext cx="261"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0</a:t>
              </a:r>
            </a:p>
          </p:txBody>
        </p:sp>
        <p:sp>
          <p:nvSpPr>
            <p:cNvPr id="75857" name="Text Box 71">
              <a:extLst>
                <a:ext uri="{FF2B5EF4-FFF2-40B4-BE49-F238E27FC236}">
                  <a16:creationId xmlns:a16="http://schemas.microsoft.com/office/drawing/2014/main" id="{423D0C00-9589-E74B-8F4B-ECBE50164683}"/>
                </a:ext>
              </a:extLst>
            </p:cNvPr>
            <p:cNvSpPr txBox="1">
              <a:spLocks noChangeArrowheads="1"/>
            </p:cNvSpPr>
            <p:nvPr/>
          </p:nvSpPr>
          <p:spPr bwMode="auto">
            <a:xfrm>
              <a:off x="1971" y="2275"/>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a:t>
              </a:r>
            </a:p>
          </p:txBody>
        </p:sp>
        <p:sp>
          <p:nvSpPr>
            <p:cNvPr id="75858" name="Text Box 72">
              <a:extLst>
                <a:ext uri="{FF2B5EF4-FFF2-40B4-BE49-F238E27FC236}">
                  <a16:creationId xmlns:a16="http://schemas.microsoft.com/office/drawing/2014/main" id="{18337F29-3834-FC4A-B491-93DAC25F6FFC}"/>
                </a:ext>
              </a:extLst>
            </p:cNvPr>
            <p:cNvSpPr txBox="1">
              <a:spLocks noChangeArrowheads="1"/>
            </p:cNvSpPr>
            <p:nvPr/>
          </p:nvSpPr>
          <p:spPr bwMode="auto">
            <a:xfrm>
              <a:off x="1497" y="2275"/>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a:t>
              </a:r>
            </a:p>
          </p:txBody>
        </p:sp>
        <p:sp>
          <p:nvSpPr>
            <p:cNvPr id="75859" name="Text Box 73">
              <a:extLst>
                <a:ext uri="{FF2B5EF4-FFF2-40B4-BE49-F238E27FC236}">
                  <a16:creationId xmlns:a16="http://schemas.microsoft.com/office/drawing/2014/main" id="{9D81BB9D-CB7C-C146-96DC-115E877AD37B}"/>
                </a:ext>
              </a:extLst>
            </p:cNvPr>
            <p:cNvSpPr txBox="1">
              <a:spLocks noChangeArrowheads="1"/>
            </p:cNvSpPr>
            <p:nvPr/>
          </p:nvSpPr>
          <p:spPr bwMode="auto">
            <a:xfrm>
              <a:off x="1022" y="2275"/>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a:t>
              </a:r>
            </a:p>
          </p:txBody>
        </p:sp>
      </p:grpSp>
      <p:grpSp>
        <p:nvGrpSpPr>
          <p:cNvPr id="14" name="Group 74">
            <a:extLst>
              <a:ext uri="{FF2B5EF4-FFF2-40B4-BE49-F238E27FC236}">
                <a16:creationId xmlns:a16="http://schemas.microsoft.com/office/drawing/2014/main" id="{FD31E717-C365-B344-A0D9-D4F623AA48BD}"/>
              </a:ext>
            </a:extLst>
          </p:cNvPr>
          <p:cNvGrpSpPr>
            <a:grpSpLocks/>
          </p:cNvGrpSpPr>
          <p:nvPr/>
        </p:nvGrpSpPr>
        <p:grpSpPr bwMode="auto">
          <a:xfrm>
            <a:off x="7785101" y="4043364"/>
            <a:ext cx="1882775" cy="814387"/>
            <a:chOff x="3307" y="2394"/>
            <a:chExt cx="1351" cy="704"/>
          </a:xfrm>
        </p:grpSpPr>
        <p:grpSp>
          <p:nvGrpSpPr>
            <p:cNvPr id="75838" name="Group 75">
              <a:extLst>
                <a:ext uri="{FF2B5EF4-FFF2-40B4-BE49-F238E27FC236}">
                  <a16:creationId xmlns:a16="http://schemas.microsoft.com/office/drawing/2014/main" id="{7E9482F6-1F2B-4941-8884-7DBCF8B8E90F}"/>
                </a:ext>
              </a:extLst>
            </p:cNvPr>
            <p:cNvGrpSpPr>
              <a:grpSpLocks/>
            </p:cNvGrpSpPr>
            <p:nvPr/>
          </p:nvGrpSpPr>
          <p:grpSpPr bwMode="auto">
            <a:xfrm>
              <a:off x="3357" y="2394"/>
              <a:ext cx="1196" cy="704"/>
              <a:chOff x="3183" y="3107"/>
              <a:chExt cx="1196" cy="704"/>
            </a:xfrm>
          </p:grpSpPr>
          <p:sp>
            <p:nvSpPr>
              <p:cNvPr id="75840" name="Text Box 76">
                <a:extLst>
                  <a:ext uri="{FF2B5EF4-FFF2-40B4-BE49-F238E27FC236}">
                    <a16:creationId xmlns:a16="http://schemas.microsoft.com/office/drawing/2014/main" id="{40452ABA-A11C-E04A-BB13-FC904D745A52}"/>
                  </a:ext>
                </a:extLst>
              </p:cNvPr>
              <p:cNvSpPr txBox="1">
                <a:spLocks noChangeArrowheads="1"/>
              </p:cNvSpPr>
              <p:nvPr/>
            </p:nvSpPr>
            <p:spPr bwMode="auto">
              <a:xfrm>
                <a:off x="3657" y="3475"/>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70</a:t>
                </a:r>
              </a:p>
            </p:txBody>
          </p:sp>
          <p:sp>
            <p:nvSpPr>
              <p:cNvPr id="75841" name="Text Box 77">
                <a:extLst>
                  <a:ext uri="{FF2B5EF4-FFF2-40B4-BE49-F238E27FC236}">
                    <a16:creationId xmlns:a16="http://schemas.microsoft.com/office/drawing/2014/main" id="{4B5CBEE0-476E-3D44-A6E5-3B0D31BD6DA9}"/>
                  </a:ext>
                </a:extLst>
              </p:cNvPr>
              <p:cNvSpPr txBox="1">
                <a:spLocks noChangeArrowheads="1"/>
              </p:cNvSpPr>
              <p:nvPr/>
            </p:nvSpPr>
            <p:spPr bwMode="auto">
              <a:xfrm>
                <a:off x="3183" y="3475"/>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50</a:t>
                </a:r>
              </a:p>
            </p:txBody>
          </p:sp>
          <p:sp>
            <p:nvSpPr>
              <p:cNvPr id="75842" name="Line 78">
                <a:extLst>
                  <a:ext uri="{FF2B5EF4-FFF2-40B4-BE49-F238E27FC236}">
                    <a16:creationId xmlns:a16="http://schemas.microsoft.com/office/drawing/2014/main" id="{E92907D7-C5C1-EF4C-8D24-677F9306FEB1}"/>
                  </a:ext>
                </a:extLst>
              </p:cNvPr>
              <p:cNvSpPr>
                <a:spLocks noChangeShapeType="1"/>
              </p:cNvSpPr>
              <p:nvPr/>
            </p:nvSpPr>
            <p:spPr bwMode="auto">
              <a:xfrm>
                <a:off x="4048"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43" name="Line 79">
                <a:extLst>
                  <a:ext uri="{FF2B5EF4-FFF2-40B4-BE49-F238E27FC236}">
                    <a16:creationId xmlns:a16="http://schemas.microsoft.com/office/drawing/2014/main" id="{6DA3729E-E2D9-B942-9294-ED2CCB6086D5}"/>
                  </a:ext>
                </a:extLst>
              </p:cNvPr>
              <p:cNvSpPr>
                <a:spLocks noChangeShapeType="1"/>
              </p:cNvSpPr>
              <p:nvPr/>
            </p:nvSpPr>
            <p:spPr bwMode="auto">
              <a:xfrm>
                <a:off x="3574"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44" name="Text Box 80">
                <a:extLst>
                  <a:ext uri="{FF2B5EF4-FFF2-40B4-BE49-F238E27FC236}">
                    <a16:creationId xmlns:a16="http://schemas.microsoft.com/office/drawing/2014/main" id="{01D27086-66F5-264C-B295-DBA1BBB6D721}"/>
                  </a:ext>
                </a:extLst>
              </p:cNvPr>
              <p:cNvSpPr txBox="1">
                <a:spLocks noChangeArrowheads="1"/>
              </p:cNvSpPr>
              <p:nvPr/>
            </p:nvSpPr>
            <p:spPr bwMode="auto">
              <a:xfrm>
                <a:off x="4081" y="3466"/>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80</a:t>
                </a:r>
              </a:p>
            </p:txBody>
          </p:sp>
          <p:sp>
            <p:nvSpPr>
              <p:cNvPr id="75845" name="Text Box 81">
                <a:extLst>
                  <a:ext uri="{FF2B5EF4-FFF2-40B4-BE49-F238E27FC236}">
                    <a16:creationId xmlns:a16="http://schemas.microsoft.com/office/drawing/2014/main" id="{18DCABB1-C8A1-4E4D-A398-FC3A342EC3C9}"/>
                  </a:ext>
                </a:extLst>
              </p:cNvPr>
              <p:cNvSpPr txBox="1">
                <a:spLocks noChangeArrowheads="1"/>
              </p:cNvSpPr>
              <p:nvPr/>
            </p:nvSpPr>
            <p:spPr bwMode="auto">
              <a:xfrm>
                <a:off x="3688" y="3107"/>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a:t>
                </a:r>
              </a:p>
            </p:txBody>
          </p:sp>
          <p:sp>
            <p:nvSpPr>
              <p:cNvPr id="75846" name="Text Box 82">
                <a:extLst>
                  <a:ext uri="{FF2B5EF4-FFF2-40B4-BE49-F238E27FC236}">
                    <a16:creationId xmlns:a16="http://schemas.microsoft.com/office/drawing/2014/main" id="{5E54C5AE-5DAA-0444-92B0-5ED7BB234EF2}"/>
                  </a:ext>
                </a:extLst>
              </p:cNvPr>
              <p:cNvSpPr txBox="1">
                <a:spLocks noChangeArrowheads="1"/>
              </p:cNvSpPr>
              <p:nvPr/>
            </p:nvSpPr>
            <p:spPr bwMode="auto">
              <a:xfrm>
                <a:off x="3214" y="3107"/>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a:t>
                </a:r>
              </a:p>
            </p:txBody>
          </p:sp>
          <p:sp>
            <p:nvSpPr>
              <p:cNvPr id="75847" name="Text Box 83">
                <a:extLst>
                  <a:ext uri="{FF2B5EF4-FFF2-40B4-BE49-F238E27FC236}">
                    <a16:creationId xmlns:a16="http://schemas.microsoft.com/office/drawing/2014/main" id="{BEC40CCA-0F68-184B-8AB6-57E760006CBE}"/>
                  </a:ext>
                </a:extLst>
              </p:cNvPr>
              <p:cNvSpPr txBox="1">
                <a:spLocks noChangeArrowheads="1"/>
              </p:cNvSpPr>
              <p:nvPr/>
            </p:nvSpPr>
            <p:spPr bwMode="auto">
              <a:xfrm>
                <a:off x="4099" y="3107"/>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6</a:t>
                </a:r>
              </a:p>
            </p:txBody>
          </p:sp>
        </p:grpSp>
        <p:sp>
          <p:nvSpPr>
            <p:cNvPr id="75839" name="Rectangle 84">
              <a:extLst>
                <a:ext uri="{FF2B5EF4-FFF2-40B4-BE49-F238E27FC236}">
                  <a16:creationId xmlns:a16="http://schemas.microsoft.com/office/drawing/2014/main" id="{CA4AF71E-9A94-9647-9B03-9FA183491ADE}"/>
                </a:ext>
              </a:extLst>
            </p:cNvPr>
            <p:cNvSpPr>
              <a:spLocks noChangeArrowheads="1"/>
            </p:cNvSpPr>
            <p:nvPr/>
          </p:nvSpPr>
          <p:spPr bwMode="auto">
            <a:xfrm>
              <a:off x="3307" y="2710"/>
              <a:ext cx="1351"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grpSp>
      <p:sp>
        <p:nvSpPr>
          <p:cNvPr id="239" name="Line 85">
            <a:extLst>
              <a:ext uri="{FF2B5EF4-FFF2-40B4-BE49-F238E27FC236}">
                <a16:creationId xmlns:a16="http://schemas.microsoft.com/office/drawing/2014/main" id="{522653E1-9A86-B942-9036-4611F8C5A30E}"/>
              </a:ext>
            </a:extLst>
          </p:cNvPr>
          <p:cNvSpPr>
            <a:spLocks noChangeShapeType="1"/>
          </p:cNvSpPr>
          <p:nvPr/>
        </p:nvSpPr>
        <p:spPr bwMode="auto">
          <a:xfrm>
            <a:off x="6324600" y="4927600"/>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40" name="Line 86">
            <a:extLst>
              <a:ext uri="{FF2B5EF4-FFF2-40B4-BE49-F238E27FC236}">
                <a16:creationId xmlns:a16="http://schemas.microsoft.com/office/drawing/2014/main" id="{A81BAEBD-AA67-E04C-B443-4206563748B0}"/>
              </a:ext>
            </a:extLst>
          </p:cNvPr>
          <p:cNvSpPr>
            <a:spLocks noChangeShapeType="1"/>
          </p:cNvSpPr>
          <p:nvPr/>
        </p:nvSpPr>
        <p:spPr bwMode="auto">
          <a:xfrm flipH="1">
            <a:off x="7031038" y="4927600"/>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6" name="Group 87">
            <a:extLst>
              <a:ext uri="{FF2B5EF4-FFF2-40B4-BE49-F238E27FC236}">
                <a16:creationId xmlns:a16="http://schemas.microsoft.com/office/drawing/2014/main" id="{6D584490-073F-7A4F-AB37-794695001659}"/>
              </a:ext>
            </a:extLst>
          </p:cNvPr>
          <p:cNvGrpSpPr>
            <a:grpSpLocks/>
          </p:cNvGrpSpPr>
          <p:nvPr/>
        </p:nvGrpSpPr>
        <p:grpSpPr bwMode="auto">
          <a:xfrm>
            <a:off x="3024188" y="5246688"/>
            <a:ext cx="6133976" cy="825500"/>
            <a:chOff x="284" y="258"/>
            <a:chExt cx="4402" cy="714"/>
          </a:xfrm>
        </p:grpSpPr>
        <p:grpSp>
          <p:nvGrpSpPr>
            <p:cNvPr id="75810" name="Group 88">
              <a:extLst>
                <a:ext uri="{FF2B5EF4-FFF2-40B4-BE49-F238E27FC236}">
                  <a16:creationId xmlns:a16="http://schemas.microsoft.com/office/drawing/2014/main" id="{1174D41C-72FA-F941-9005-25FE10EB71E5}"/>
                </a:ext>
              </a:extLst>
            </p:cNvPr>
            <p:cNvGrpSpPr>
              <a:grpSpLocks/>
            </p:cNvGrpSpPr>
            <p:nvPr/>
          </p:nvGrpSpPr>
          <p:grpSpPr bwMode="auto">
            <a:xfrm>
              <a:off x="284" y="258"/>
              <a:ext cx="4168" cy="714"/>
              <a:chOff x="198" y="294"/>
              <a:chExt cx="4168" cy="714"/>
            </a:xfrm>
          </p:grpSpPr>
          <p:sp>
            <p:nvSpPr>
              <p:cNvPr id="75812" name="Text Box 89">
                <a:extLst>
                  <a:ext uri="{FF2B5EF4-FFF2-40B4-BE49-F238E27FC236}">
                    <a16:creationId xmlns:a16="http://schemas.microsoft.com/office/drawing/2014/main" id="{C782C268-B2D7-5E49-88B3-A23B71E585D9}"/>
                  </a:ext>
                </a:extLst>
              </p:cNvPr>
              <p:cNvSpPr txBox="1">
                <a:spLocks noChangeArrowheads="1"/>
              </p:cNvSpPr>
              <p:nvPr/>
            </p:nvSpPr>
            <p:spPr bwMode="auto">
              <a:xfrm>
                <a:off x="198" y="668"/>
                <a:ext cx="133"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zh-TW" sz="1800"/>
              </a:p>
            </p:txBody>
          </p:sp>
          <p:grpSp>
            <p:nvGrpSpPr>
              <p:cNvPr id="75813" name="Group 90">
                <a:extLst>
                  <a:ext uri="{FF2B5EF4-FFF2-40B4-BE49-F238E27FC236}">
                    <a16:creationId xmlns:a16="http://schemas.microsoft.com/office/drawing/2014/main" id="{41E76C05-9599-894B-B600-10FA5601DD2C}"/>
                  </a:ext>
                </a:extLst>
              </p:cNvPr>
              <p:cNvGrpSpPr>
                <a:grpSpLocks/>
              </p:cNvGrpSpPr>
              <p:nvPr/>
            </p:nvGrpSpPr>
            <p:grpSpPr bwMode="auto">
              <a:xfrm>
                <a:off x="821" y="614"/>
                <a:ext cx="3545" cy="394"/>
                <a:chOff x="717" y="2727"/>
                <a:chExt cx="3545" cy="394"/>
              </a:xfrm>
            </p:grpSpPr>
            <p:grpSp>
              <p:nvGrpSpPr>
                <p:cNvPr id="75822" name="Group 91">
                  <a:extLst>
                    <a:ext uri="{FF2B5EF4-FFF2-40B4-BE49-F238E27FC236}">
                      <a16:creationId xmlns:a16="http://schemas.microsoft.com/office/drawing/2014/main" id="{8D231C2C-D21D-964C-B7B7-C64781EA7095}"/>
                    </a:ext>
                  </a:extLst>
                </p:cNvPr>
                <p:cNvGrpSpPr>
                  <a:grpSpLocks/>
                </p:cNvGrpSpPr>
                <p:nvPr/>
              </p:nvGrpSpPr>
              <p:grpSpPr bwMode="auto">
                <a:xfrm>
                  <a:off x="717" y="2727"/>
                  <a:ext cx="3545" cy="394"/>
                  <a:chOff x="639" y="611"/>
                  <a:chExt cx="3545" cy="394"/>
                </a:xfrm>
              </p:grpSpPr>
              <p:sp>
                <p:nvSpPr>
                  <p:cNvPr id="75824" name="Text Box 92">
                    <a:extLst>
                      <a:ext uri="{FF2B5EF4-FFF2-40B4-BE49-F238E27FC236}">
                        <a16:creationId xmlns:a16="http://schemas.microsoft.com/office/drawing/2014/main" id="{CD11FC67-F538-E44E-A9F6-9698BFDEF987}"/>
                      </a:ext>
                    </a:extLst>
                  </p:cNvPr>
                  <p:cNvSpPr txBox="1">
                    <a:spLocks noChangeArrowheads="1"/>
                  </p:cNvSpPr>
                  <p:nvPr/>
                </p:nvSpPr>
                <p:spPr bwMode="auto">
                  <a:xfrm>
                    <a:off x="688" y="668"/>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20</a:t>
                    </a:r>
                  </a:p>
                </p:txBody>
              </p:sp>
              <p:sp>
                <p:nvSpPr>
                  <p:cNvPr id="75825" name="Text Box 93">
                    <a:extLst>
                      <a:ext uri="{FF2B5EF4-FFF2-40B4-BE49-F238E27FC236}">
                        <a16:creationId xmlns:a16="http://schemas.microsoft.com/office/drawing/2014/main" id="{F4012088-9724-3343-905E-EBA3BB73C7EB}"/>
                      </a:ext>
                    </a:extLst>
                  </p:cNvPr>
                  <p:cNvSpPr txBox="1">
                    <a:spLocks noChangeArrowheads="1"/>
                  </p:cNvSpPr>
                  <p:nvPr/>
                </p:nvSpPr>
                <p:spPr bwMode="auto">
                  <a:xfrm>
                    <a:off x="2111" y="668"/>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50</a:t>
                    </a:r>
                  </a:p>
                </p:txBody>
              </p:sp>
              <p:sp>
                <p:nvSpPr>
                  <p:cNvPr id="75826" name="Text Box 94">
                    <a:extLst>
                      <a:ext uri="{FF2B5EF4-FFF2-40B4-BE49-F238E27FC236}">
                        <a16:creationId xmlns:a16="http://schemas.microsoft.com/office/drawing/2014/main" id="{29FDD01B-4B40-E149-97EF-2CD3BC1E2DD7}"/>
                      </a:ext>
                    </a:extLst>
                  </p:cNvPr>
                  <p:cNvSpPr txBox="1">
                    <a:spLocks noChangeArrowheads="1"/>
                  </p:cNvSpPr>
                  <p:nvPr/>
                </p:nvSpPr>
                <p:spPr bwMode="auto">
                  <a:xfrm>
                    <a:off x="1637" y="668"/>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40</a:t>
                    </a:r>
                  </a:p>
                </p:txBody>
              </p:sp>
              <p:sp>
                <p:nvSpPr>
                  <p:cNvPr id="75827" name="Text Box 95">
                    <a:extLst>
                      <a:ext uri="{FF2B5EF4-FFF2-40B4-BE49-F238E27FC236}">
                        <a16:creationId xmlns:a16="http://schemas.microsoft.com/office/drawing/2014/main" id="{75CCD711-C481-B749-A2CD-BAF4517D07E0}"/>
                      </a:ext>
                    </a:extLst>
                  </p:cNvPr>
                  <p:cNvSpPr txBox="1">
                    <a:spLocks noChangeArrowheads="1"/>
                  </p:cNvSpPr>
                  <p:nvPr/>
                </p:nvSpPr>
                <p:spPr bwMode="auto">
                  <a:xfrm>
                    <a:off x="3060" y="668"/>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80</a:t>
                    </a:r>
                  </a:p>
                </p:txBody>
              </p:sp>
              <p:sp>
                <p:nvSpPr>
                  <p:cNvPr id="75828" name="Text Box 96">
                    <a:extLst>
                      <a:ext uri="{FF2B5EF4-FFF2-40B4-BE49-F238E27FC236}">
                        <a16:creationId xmlns:a16="http://schemas.microsoft.com/office/drawing/2014/main" id="{0CF3DDCB-9281-564B-B6DC-AF265FA74486}"/>
                      </a:ext>
                    </a:extLst>
                  </p:cNvPr>
                  <p:cNvSpPr txBox="1">
                    <a:spLocks noChangeArrowheads="1"/>
                  </p:cNvSpPr>
                  <p:nvPr/>
                </p:nvSpPr>
                <p:spPr bwMode="auto">
                  <a:xfrm>
                    <a:off x="1162" y="668"/>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30</a:t>
                    </a:r>
                  </a:p>
                </p:txBody>
              </p:sp>
              <p:sp>
                <p:nvSpPr>
                  <p:cNvPr id="75829" name="Text Box 97">
                    <a:extLst>
                      <a:ext uri="{FF2B5EF4-FFF2-40B4-BE49-F238E27FC236}">
                        <a16:creationId xmlns:a16="http://schemas.microsoft.com/office/drawing/2014/main" id="{84AF15ED-0B0C-DC44-946F-143467EB71C6}"/>
                      </a:ext>
                    </a:extLst>
                  </p:cNvPr>
                  <p:cNvSpPr txBox="1">
                    <a:spLocks noChangeArrowheads="1"/>
                  </p:cNvSpPr>
                  <p:nvPr/>
                </p:nvSpPr>
                <p:spPr bwMode="auto">
                  <a:xfrm>
                    <a:off x="2586" y="668"/>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70</a:t>
                    </a:r>
                  </a:p>
                </p:txBody>
              </p:sp>
              <p:sp>
                <p:nvSpPr>
                  <p:cNvPr id="75830" name="Rectangle 98">
                    <a:extLst>
                      <a:ext uri="{FF2B5EF4-FFF2-40B4-BE49-F238E27FC236}">
                        <a16:creationId xmlns:a16="http://schemas.microsoft.com/office/drawing/2014/main" id="{6A4DE177-B0BC-5E4B-A4FD-380D2E95BF9E}"/>
                      </a:ext>
                    </a:extLst>
                  </p:cNvPr>
                  <p:cNvSpPr>
                    <a:spLocks noChangeArrowheads="1"/>
                  </p:cNvSpPr>
                  <p:nvPr/>
                </p:nvSpPr>
                <p:spPr bwMode="auto">
                  <a:xfrm>
                    <a:off x="639" y="611"/>
                    <a:ext cx="3545"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en-US" sz="1800"/>
                  </a:p>
                </p:txBody>
              </p:sp>
              <p:sp>
                <p:nvSpPr>
                  <p:cNvPr id="75831" name="Line 99">
                    <a:extLst>
                      <a:ext uri="{FF2B5EF4-FFF2-40B4-BE49-F238E27FC236}">
                        <a16:creationId xmlns:a16="http://schemas.microsoft.com/office/drawing/2014/main" id="{42443557-C7D7-514F-9C81-6A1508431DFF}"/>
                      </a:ext>
                    </a:extLst>
                  </p:cNvPr>
                  <p:cNvSpPr>
                    <a:spLocks noChangeShapeType="1"/>
                  </p:cNvSpPr>
                  <p:nvPr/>
                </p:nvSpPr>
                <p:spPr bwMode="auto">
                  <a:xfrm>
                    <a:off x="1079"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2" name="Line 100">
                    <a:extLst>
                      <a:ext uri="{FF2B5EF4-FFF2-40B4-BE49-F238E27FC236}">
                        <a16:creationId xmlns:a16="http://schemas.microsoft.com/office/drawing/2014/main" id="{38D5B098-7A16-554E-98F1-3517FAA5EE36}"/>
                      </a:ext>
                    </a:extLst>
                  </p:cNvPr>
                  <p:cNvSpPr>
                    <a:spLocks noChangeShapeType="1"/>
                  </p:cNvSpPr>
                  <p:nvPr/>
                </p:nvSpPr>
                <p:spPr bwMode="auto">
                  <a:xfrm>
                    <a:off x="1553"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3" name="Line 101">
                    <a:extLst>
                      <a:ext uri="{FF2B5EF4-FFF2-40B4-BE49-F238E27FC236}">
                        <a16:creationId xmlns:a16="http://schemas.microsoft.com/office/drawing/2014/main" id="{D8C570B5-74F3-1245-991C-F8B2F8D73364}"/>
                      </a:ext>
                    </a:extLst>
                  </p:cNvPr>
                  <p:cNvSpPr>
                    <a:spLocks noChangeShapeType="1"/>
                  </p:cNvSpPr>
                  <p:nvPr/>
                </p:nvSpPr>
                <p:spPr bwMode="auto">
                  <a:xfrm>
                    <a:off x="2028"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4" name="Line 102">
                    <a:extLst>
                      <a:ext uri="{FF2B5EF4-FFF2-40B4-BE49-F238E27FC236}">
                        <a16:creationId xmlns:a16="http://schemas.microsoft.com/office/drawing/2014/main" id="{42C82388-424E-474A-9352-AA54AFBE293A}"/>
                      </a:ext>
                    </a:extLst>
                  </p:cNvPr>
                  <p:cNvSpPr>
                    <a:spLocks noChangeShapeType="1"/>
                  </p:cNvSpPr>
                  <p:nvPr/>
                </p:nvSpPr>
                <p:spPr bwMode="auto">
                  <a:xfrm>
                    <a:off x="3451"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5" name="Line 103">
                    <a:extLst>
                      <a:ext uri="{FF2B5EF4-FFF2-40B4-BE49-F238E27FC236}">
                        <a16:creationId xmlns:a16="http://schemas.microsoft.com/office/drawing/2014/main" id="{F717B27A-33A6-9E41-A6F2-37089B45DA7A}"/>
                      </a:ext>
                    </a:extLst>
                  </p:cNvPr>
                  <p:cNvSpPr>
                    <a:spLocks noChangeShapeType="1"/>
                  </p:cNvSpPr>
                  <p:nvPr/>
                </p:nvSpPr>
                <p:spPr bwMode="auto">
                  <a:xfrm>
                    <a:off x="2977"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6" name="Line 104">
                    <a:extLst>
                      <a:ext uri="{FF2B5EF4-FFF2-40B4-BE49-F238E27FC236}">
                        <a16:creationId xmlns:a16="http://schemas.microsoft.com/office/drawing/2014/main" id="{0B44962C-CFD4-8848-9F9D-C3B62FCB5394}"/>
                      </a:ext>
                    </a:extLst>
                  </p:cNvPr>
                  <p:cNvSpPr>
                    <a:spLocks noChangeShapeType="1"/>
                  </p:cNvSpPr>
                  <p:nvPr/>
                </p:nvSpPr>
                <p:spPr bwMode="auto">
                  <a:xfrm>
                    <a:off x="2502"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7" name="Line 105">
                    <a:extLst>
                      <a:ext uri="{FF2B5EF4-FFF2-40B4-BE49-F238E27FC236}">
                        <a16:creationId xmlns:a16="http://schemas.microsoft.com/office/drawing/2014/main" id="{9C0A3A9D-8A49-3A44-B74C-3702D57953BA}"/>
                      </a:ext>
                    </a:extLst>
                  </p:cNvPr>
                  <p:cNvSpPr>
                    <a:spLocks noChangeShapeType="1"/>
                  </p:cNvSpPr>
                  <p:nvPr/>
                </p:nvSpPr>
                <p:spPr bwMode="auto">
                  <a:xfrm>
                    <a:off x="3828" y="621"/>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75823" name="Text Box 106">
                  <a:extLst>
                    <a:ext uri="{FF2B5EF4-FFF2-40B4-BE49-F238E27FC236}">
                      <a16:creationId xmlns:a16="http://schemas.microsoft.com/office/drawing/2014/main" id="{85BB6932-19A9-F94F-B1CC-2DD278397D81}"/>
                    </a:ext>
                  </a:extLst>
                </p:cNvPr>
                <p:cNvSpPr txBox="1">
                  <a:spLocks noChangeArrowheads="1"/>
                </p:cNvSpPr>
                <p:nvPr/>
              </p:nvSpPr>
              <p:spPr bwMode="auto">
                <a:xfrm>
                  <a:off x="3562" y="2775"/>
                  <a:ext cx="298"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90</a:t>
                  </a:r>
                </a:p>
              </p:txBody>
            </p:sp>
          </p:grpSp>
          <p:grpSp>
            <p:nvGrpSpPr>
              <p:cNvPr id="75814" name="Group 107">
                <a:extLst>
                  <a:ext uri="{FF2B5EF4-FFF2-40B4-BE49-F238E27FC236}">
                    <a16:creationId xmlns:a16="http://schemas.microsoft.com/office/drawing/2014/main" id="{FB21F504-D80E-304C-92D6-2FCE01CA0C16}"/>
                  </a:ext>
                </a:extLst>
              </p:cNvPr>
              <p:cNvGrpSpPr>
                <a:grpSpLocks/>
              </p:cNvGrpSpPr>
              <p:nvPr/>
            </p:nvGrpSpPr>
            <p:grpSpPr bwMode="auto">
              <a:xfrm>
                <a:off x="920" y="294"/>
                <a:ext cx="2998" cy="319"/>
                <a:chOff x="816" y="2407"/>
                <a:chExt cx="2998" cy="319"/>
              </a:xfrm>
            </p:grpSpPr>
            <p:sp>
              <p:nvSpPr>
                <p:cNvPr id="75815" name="Text Box 108">
                  <a:extLst>
                    <a:ext uri="{FF2B5EF4-FFF2-40B4-BE49-F238E27FC236}">
                      <a16:creationId xmlns:a16="http://schemas.microsoft.com/office/drawing/2014/main" id="{DA045685-D7BB-4341-AC61-A4BAD1EDC9D1}"/>
                    </a:ext>
                  </a:extLst>
                </p:cNvPr>
                <p:cNvSpPr txBox="1">
                  <a:spLocks noChangeArrowheads="1"/>
                </p:cNvSpPr>
                <p:nvPr/>
              </p:nvSpPr>
              <p:spPr bwMode="auto">
                <a:xfrm>
                  <a:off x="816" y="2407"/>
                  <a:ext cx="261"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 0</a:t>
                  </a:r>
                </a:p>
              </p:txBody>
            </p:sp>
            <p:sp>
              <p:nvSpPr>
                <p:cNvPr id="75816" name="Text Box 109">
                  <a:extLst>
                    <a:ext uri="{FF2B5EF4-FFF2-40B4-BE49-F238E27FC236}">
                      <a16:creationId xmlns:a16="http://schemas.microsoft.com/office/drawing/2014/main" id="{D477C9B1-BE77-2246-908C-474D80EAAECA}"/>
                    </a:ext>
                  </a:extLst>
                </p:cNvPr>
                <p:cNvSpPr txBox="1">
                  <a:spLocks noChangeArrowheads="1"/>
                </p:cNvSpPr>
                <p:nvPr/>
              </p:nvSpPr>
              <p:spPr bwMode="auto">
                <a:xfrm>
                  <a:off x="2239" y="2407"/>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3</a:t>
                  </a:r>
                </a:p>
              </p:txBody>
            </p:sp>
            <p:sp>
              <p:nvSpPr>
                <p:cNvPr id="75817" name="Text Box 110">
                  <a:extLst>
                    <a:ext uri="{FF2B5EF4-FFF2-40B4-BE49-F238E27FC236}">
                      <a16:creationId xmlns:a16="http://schemas.microsoft.com/office/drawing/2014/main" id="{E0A2C303-B09A-EF44-98C0-1FDB529E7756}"/>
                    </a:ext>
                  </a:extLst>
                </p:cNvPr>
                <p:cNvSpPr txBox="1">
                  <a:spLocks noChangeArrowheads="1"/>
                </p:cNvSpPr>
                <p:nvPr/>
              </p:nvSpPr>
              <p:spPr bwMode="auto">
                <a:xfrm>
                  <a:off x="1765" y="2407"/>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2</a:t>
                  </a:r>
                </a:p>
              </p:txBody>
            </p:sp>
            <p:sp>
              <p:nvSpPr>
                <p:cNvPr id="75818" name="Text Box 111">
                  <a:extLst>
                    <a:ext uri="{FF2B5EF4-FFF2-40B4-BE49-F238E27FC236}">
                      <a16:creationId xmlns:a16="http://schemas.microsoft.com/office/drawing/2014/main" id="{57E4C328-EA47-7641-92FE-A1B424CBA3E3}"/>
                    </a:ext>
                  </a:extLst>
                </p:cNvPr>
                <p:cNvSpPr txBox="1">
                  <a:spLocks noChangeArrowheads="1"/>
                </p:cNvSpPr>
                <p:nvPr/>
              </p:nvSpPr>
              <p:spPr bwMode="auto">
                <a:xfrm>
                  <a:off x="3188" y="2407"/>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a:t>
                  </a:r>
                </a:p>
              </p:txBody>
            </p:sp>
            <p:sp>
              <p:nvSpPr>
                <p:cNvPr id="75819" name="Text Box 112">
                  <a:extLst>
                    <a:ext uri="{FF2B5EF4-FFF2-40B4-BE49-F238E27FC236}">
                      <a16:creationId xmlns:a16="http://schemas.microsoft.com/office/drawing/2014/main" id="{6DB5B1C6-3EF9-A441-9114-CBB315C94BEB}"/>
                    </a:ext>
                  </a:extLst>
                </p:cNvPr>
                <p:cNvSpPr txBox="1">
                  <a:spLocks noChangeArrowheads="1"/>
                </p:cNvSpPr>
                <p:nvPr/>
              </p:nvSpPr>
              <p:spPr bwMode="auto">
                <a:xfrm>
                  <a:off x="1290" y="2407"/>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a:t>
                  </a:r>
                </a:p>
              </p:txBody>
            </p:sp>
            <p:sp>
              <p:nvSpPr>
                <p:cNvPr id="75820" name="Text Box 113">
                  <a:extLst>
                    <a:ext uri="{FF2B5EF4-FFF2-40B4-BE49-F238E27FC236}">
                      <a16:creationId xmlns:a16="http://schemas.microsoft.com/office/drawing/2014/main" id="{ED1F0679-F82E-DD4A-838B-212640D385C7}"/>
                    </a:ext>
                  </a:extLst>
                </p:cNvPr>
                <p:cNvSpPr txBox="1">
                  <a:spLocks noChangeArrowheads="1"/>
                </p:cNvSpPr>
                <p:nvPr/>
              </p:nvSpPr>
              <p:spPr bwMode="auto">
                <a:xfrm>
                  <a:off x="2714" y="2407"/>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4</a:t>
                  </a:r>
                </a:p>
              </p:txBody>
            </p:sp>
            <p:sp>
              <p:nvSpPr>
                <p:cNvPr id="75821" name="Text Box 114">
                  <a:extLst>
                    <a:ext uri="{FF2B5EF4-FFF2-40B4-BE49-F238E27FC236}">
                      <a16:creationId xmlns:a16="http://schemas.microsoft.com/office/drawing/2014/main" id="{70C23D0F-413B-A74C-96AC-D93F928FE567}"/>
                    </a:ext>
                  </a:extLst>
                </p:cNvPr>
                <p:cNvSpPr txBox="1">
                  <a:spLocks noChangeArrowheads="1"/>
                </p:cNvSpPr>
                <p:nvPr/>
              </p:nvSpPr>
              <p:spPr bwMode="auto">
                <a:xfrm>
                  <a:off x="3599" y="2407"/>
                  <a:ext cx="215"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6</a:t>
                  </a:r>
                </a:p>
              </p:txBody>
            </p:sp>
          </p:grpSp>
        </p:grpSp>
        <p:sp>
          <p:nvSpPr>
            <p:cNvPr id="75811" name="Rectangle 115">
              <a:extLst>
                <a:ext uri="{FF2B5EF4-FFF2-40B4-BE49-F238E27FC236}">
                  <a16:creationId xmlns:a16="http://schemas.microsoft.com/office/drawing/2014/main" id="{D4B9C352-518F-E44A-B664-1CCC35A7029C}"/>
                </a:ext>
              </a:extLst>
            </p:cNvPr>
            <p:cNvSpPr>
              <a:spLocks noChangeArrowheads="1"/>
            </p:cNvSpPr>
            <p:nvPr/>
          </p:nvSpPr>
          <p:spPr bwMode="auto">
            <a:xfrm>
              <a:off x="4553" y="627"/>
              <a:ext cx="133"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zh-TW" sz="1800"/>
            </a:p>
          </p:txBody>
        </p:sp>
      </p:grpSp>
      <p:sp>
        <p:nvSpPr>
          <p:cNvPr id="270" name="Text Box 116">
            <a:extLst>
              <a:ext uri="{FF2B5EF4-FFF2-40B4-BE49-F238E27FC236}">
                <a16:creationId xmlns:a16="http://schemas.microsoft.com/office/drawing/2014/main" id="{CAEA8C0C-9EB9-A146-AD13-B2C41FCEFF0F}"/>
              </a:ext>
            </a:extLst>
          </p:cNvPr>
          <p:cNvSpPr txBox="1">
            <a:spLocks noChangeArrowheads="1"/>
          </p:cNvSpPr>
          <p:nvPr/>
        </p:nvSpPr>
        <p:spPr bwMode="auto">
          <a:xfrm>
            <a:off x="3236913" y="2289175"/>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5</a:t>
            </a:r>
          </a:p>
        </p:txBody>
      </p:sp>
      <p:sp>
        <p:nvSpPr>
          <p:cNvPr id="271" name="Text Box 117">
            <a:extLst>
              <a:ext uri="{FF2B5EF4-FFF2-40B4-BE49-F238E27FC236}">
                <a16:creationId xmlns:a16="http://schemas.microsoft.com/office/drawing/2014/main" id="{0D846548-D769-C341-A9AF-AE67C3376A76}"/>
              </a:ext>
            </a:extLst>
          </p:cNvPr>
          <p:cNvSpPr txBox="1">
            <a:spLocks noChangeArrowheads="1"/>
          </p:cNvSpPr>
          <p:nvPr/>
        </p:nvSpPr>
        <p:spPr bwMode="auto">
          <a:xfrm>
            <a:off x="5413375" y="2298700"/>
            <a:ext cx="30008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9</a:t>
            </a:r>
          </a:p>
        </p:txBody>
      </p:sp>
      <p:sp>
        <p:nvSpPr>
          <p:cNvPr id="272" name="Text Box 118">
            <a:extLst>
              <a:ext uri="{FF2B5EF4-FFF2-40B4-BE49-F238E27FC236}">
                <a16:creationId xmlns:a16="http://schemas.microsoft.com/office/drawing/2014/main" id="{BA58127C-5348-294E-8C10-06A9F31BDAEC}"/>
              </a:ext>
            </a:extLst>
          </p:cNvPr>
          <p:cNvSpPr txBox="1">
            <a:spLocks noChangeArrowheads="1"/>
          </p:cNvSpPr>
          <p:nvPr/>
        </p:nvSpPr>
        <p:spPr bwMode="auto">
          <a:xfrm>
            <a:off x="4241800" y="3551238"/>
            <a:ext cx="415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10</a:t>
            </a:r>
          </a:p>
        </p:txBody>
      </p:sp>
      <p:sp>
        <p:nvSpPr>
          <p:cNvPr id="273" name="Text Box 119">
            <a:extLst>
              <a:ext uri="{FF2B5EF4-FFF2-40B4-BE49-F238E27FC236}">
                <a16:creationId xmlns:a16="http://schemas.microsoft.com/office/drawing/2014/main" id="{F9274315-DD93-E842-A072-0C6756EB8E0C}"/>
              </a:ext>
            </a:extLst>
          </p:cNvPr>
          <p:cNvSpPr txBox="1">
            <a:spLocks noChangeArrowheads="1"/>
          </p:cNvSpPr>
          <p:nvPr/>
        </p:nvSpPr>
        <p:spPr bwMode="auto">
          <a:xfrm>
            <a:off x="7453313" y="2289175"/>
            <a:ext cx="415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15</a:t>
            </a:r>
          </a:p>
        </p:txBody>
      </p:sp>
      <p:sp>
        <p:nvSpPr>
          <p:cNvPr id="274" name="Text Box 120">
            <a:extLst>
              <a:ext uri="{FF2B5EF4-FFF2-40B4-BE49-F238E27FC236}">
                <a16:creationId xmlns:a16="http://schemas.microsoft.com/office/drawing/2014/main" id="{29C06F03-986A-2544-8BEA-BEEA50F2C5EB}"/>
              </a:ext>
            </a:extLst>
          </p:cNvPr>
          <p:cNvSpPr txBox="1">
            <a:spLocks noChangeArrowheads="1"/>
          </p:cNvSpPr>
          <p:nvPr/>
        </p:nvSpPr>
        <p:spPr bwMode="auto">
          <a:xfrm>
            <a:off x="8561388" y="3541713"/>
            <a:ext cx="415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17</a:t>
            </a:r>
          </a:p>
        </p:txBody>
      </p:sp>
      <p:sp>
        <p:nvSpPr>
          <p:cNvPr id="275" name="Text Box 121">
            <a:extLst>
              <a:ext uri="{FF2B5EF4-FFF2-40B4-BE49-F238E27FC236}">
                <a16:creationId xmlns:a16="http://schemas.microsoft.com/office/drawing/2014/main" id="{A18F45D4-3862-7D4D-9FCC-EA1721C0CB0F}"/>
              </a:ext>
            </a:extLst>
          </p:cNvPr>
          <p:cNvSpPr txBox="1">
            <a:spLocks noChangeArrowheads="1"/>
          </p:cNvSpPr>
          <p:nvPr/>
        </p:nvSpPr>
        <p:spPr bwMode="auto">
          <a:xfrm>
            <a:off x="6726238" y="4752975"/>
            <a:ext cx="415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lang="en-US" altLang="zh-TW" sz="1800"/>
              <a:t>18</a:t>
            </a:r>
          </a:p>
        </p:txBody>
      </p:sp>
      <p:sp>
        <p:nvSpPr>
          <p:cNvPr id="4" name="Title 3">
            <a:extLst>
              <a:ext uri="{FF2B5EF4-FFF2-40B4-BE49-F238E27FC236}">
                <a16:creationId xmlns:a16="http://schemas.microsoft.com/office/drawing/2014/main" id="{197B6C9C-8D3A-5643-8F99-3EAA62C71765}"/>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130722852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184"/>
                                        </p:tgtEl>
                                        <p:attrNameLst>
                                          <p:attrName>style.visibility</p:attrName>
                                        </p:attrNameLst>
                                      </p:cBhvr>
                                      <p:to>
                                        <p:strVal val="visible"/>
                                      </p:to>
                                    </p:set>
                                    <p:animEffect transition="in" filter="fade">
                                      <p:cBhvr>
                                        <p:cTn id="7" dur="500"/>
                                        <p:tgtEl>
                                          <p:spTgt spid="184"/>
                                        </p:tgtEl>
                                      </p:cBhvr>
                                    </p:animEffect>
                                  </p:childTnLst>
                                </p:cTn>
                              </p:par>
                              <p:par>
                                <p:cTn id="8" presetID="10" presetClass="entr" presetSubtype="0" fill="hold" nodeType="withEffect">
                                  <p:stCondLst>
                                    <p:cond delay="0"/>
                                  </p:stCondLst>
                                  <p:childTnLst>
                                    <p:set>
                                      <p:cBhvr>
                                        <p:cTn id="9" dur="1" fill="hold">
                                          <p:stCondLst>
                                            <p:cond delay="0"/>
                                          </p:stCondLst>
                                        </p:cTn>
                                        <p:tgtEl>
                                          <p:spTgt spid="185"/>
                                        </p:tgtEl>
                                        <p:attrNameLst>
                                          <p:attrName>style.visibility</p:attrName>
                                        </p:attrNameLst>
                                      </p:cBhvr>
                                      <p:to>
                                        <p:strVal val="visible"/>
                                      </p:to>
                                    </p:set>
                                    <p:animEffect transition="in" filter="fade">
                                      <p:cBhvr>
                                        <p:cTn id="10" dur="500"/>
                                        <p:tgtEl>
                                          <p:spTgt spid="185"/>
                                        </p:tgtEl>
                                      </p:cBhvr>
                                    </p:animEffect>
                                  </p:childTnLst>
                                </p:cTn>
                              </p:par>
                              <p:par>
                                <p:cTn id="11" presetID="10" presetClass="entr" presetSubtype="0" fill="hold" nodeType="withEffect">
                                  <p:stCondLst>
                                    <p:cond delay="0"/>
                                  </p:stCondLst>
                                  <p:childTnLst>
                                    <p:set>
                                      <p:cBhvr>
                                        <p:cTn id="12" dur="1" fill="hold">
                                          <p:stCondLst>
                                            <p:cond delay="0"/>
                                          </p:stCondLst>
                                        </p:cTn>
                                        <p:tgtEl>
                                          <p:spTgt spid="186"/>
                                        </p:tgtEl>
                                        <p:attrNameLst>
                                          <p:attrName>style.visibility</p:attrName>
                                        </p:attrNameLst>
                                      </p:cBhvr>
                                      <p:to>
                                        <p:strVal val="visible"/>
                                      </p:to>
                                    </p:set>
                                    <p:animEffect transition="in" filter="fade">
                                      <p:cBhvr>
                                        <p:cTn id="13" dur="500"/>
                                        <p:tgtEl>
                                          <p:spTgt spid="186"/>
                                        </p:tgtEl>
                                      </p:cBhvr>
                                    </p:animEffect>
                                  </p:childTnLst>
                                </p:cTn>
                              </p:par>
                              <p:par>
                                <p:cTn id="14" presetID="10" presetClass="entr" presetSubtype="0" fill="hold" nodeType="withEffect">
                                  <p:stCondLst>
                                    <p:cond delay="0"/>
                                  </p:stCondLst>
                                  <p:childTnLst>
                                    <p:set>
                                      <p:cBhvr>
                                        <p:cTn id="15" dur="1" fill="hold">
                                          <p:stCondLst>
                                            <p:cond delay="0"/>
                                          </p:stCondLst>
                                        </p:cTn>
                                        <p:tgtEl>
                                          <p:spTgt spid="187"/>
                                        </p:tgtEl>
                                        <p:attrNameLst>
                                          <p:attrName>style.visibility</p:attrName>
                                        </p:attrNameLst>
                                      </p:cBhvr>
                                      <p:to>
                                        <p:strVal val="visible"/>
                                      </p:to>
                                    </p:set>
                                    <p:animEffect transition="in" filter="fade">
                                      <p:cBhvr>
                                        <p:cTn id="16" dur="500"/>
                                        <p:tgtEl>
                                          <p:spTgt spid="187"/>
                                        </p:tgtEl>
                                      </p:cBhvr>
                                    </p:animEffect>
                                  </p:childTnLst>
                                </p:cTn>
                              </p:par>
                              <p:par>
                                <p:cTn id="17" presetID="10" presetClass="entr" presetSubtype="0" fill="hold" nodeType="withEffect">
                                  <p:stCondLst>
                                    <p:cond delay="0"/>
                                  </p:stCondLst>
                                  <p:childTnLst>
                                    <p:set>
                                      <p:cBhvr>
                                        <p:cTn id="18" dur="1" fill="hold">
                                          <p:stCondLst>
                                            <p:cond delay="0"/>
                                          </p:stCondLst>
                                        </p:cTn>
                                        <p:tgtEl>
                                          <p:spTgt spid="188"/>
                                        </p:tgtEl>
                                        <p:attrNameLst>
                                          <p:attrName>style.visibility</p:attrName>
                                        </p:attrNameLst>
                                      </p:cBhvr>
                                      <p:to>
                                        <p:strVal val="visible"/>
                                      </p:to>
                                    </p:set>
                                    <p:animEffect transition="in" filter="fade">
                                      <p:cBhvr>
                                        <p:cTn id="19" dur="500"/>
                                        <p:tgtEl>
                                          <p:spTgt spid="188"/>
                                        </p:tgtEl>
                                      </p:cBhvr>
                                    </p:animEffect>
                                  </p:childTnLst>
                                </p:cTn>
                              </p:par>
                              <p:par>
                                <p:cTn id="20" presetID="10" presetClass="entr" presetSubtype="0" fill="hold" nodeType="withEffect">
                                  <p:stCondLst>
                                    <p:cond delay="0"/>
                                  </p:stCondLst>
                                  <p:childTnLst>
                                    <p:set>
                                      <p:cBhvr>
                                        <p:cTn id="21" dur="1" fill="hold">
                                          <p:stCondLst>
                                            <p:cond delay="0"/>
                                          </p:stCondLst>
                                        </p:cTn>
                                        <p:tgtEl>
                                          <p:spTgt spid="189"/>
                                        </p:tgtEl>
                                        <p:attrNameLst>
                                          <p:attrName>style.visibility</p:attrName>
                                        </p:attrNameLst>
                                      </p:cBhvr>
                                      <p:to>
                                        <p:strVal val="visible"/>
                                      </p:to>
                                    </p:set>
                                    <p:animEffect transition="in" filter="fade">
                                      <p:cBhvr>
                                        <p:cTn id="22" dur="500"/>
                                        <p:tgtEl>
                                          <p:spTgt spid="189"/>
                                        </p:tgtEl>
                                      </p:cBhvr>
                                    </p:animEffect>
                                  </p:childTnLst>
                                </p:cTn>
                              </p:par>
                              <p:par>
                                <p:cTn id="23" presetID="10"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10"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70"/>
                                        </p:tgtEl>
                                        <p:attrNameLst>
                                          <p:attrName>style.visibility</p:attrName>
                                        </p:attrNameLst>
                                      </p:cBhvr>
                                      <p:to>
                                        <p:strVal val="visible"/>
                                      </p:to>
                                    </p:set>
                                    <p:animEffect transition="in" filter="fade">
                                      <p:cBhvr>
                                        <p:cTn id="34" dur="500"/>
                                        <p:tgtEl>
                                          <p:spTgt spid="27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71"/>
                                        </p:tgtEl>
                                        <p:attrNameLst>
                                          <p:attrName>style.visibility</p:attrName>
                                        </p:attrNameLst>
                                      </p:cBhvr>
                                      <p:to>
                                        <p:strVal val="visible"/>
                                      </p:to>
                                    </p:set>
                                    <p:animEffect transition="in" filter="fade">
                                      <p:cBhvr>
                                        <p:cTn id="37" dur="500"/>
                                        <p:tgtEl>
                                          <p:spTgt spid="27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73"/>
                                        </p:tgtEl>
                                        <p:attrNameLst>
                                          <p:attrName>style.visibility</p:attrName>
                                        </p:attrNameLst>
                                      </p:cBhvr>
                                      <p:to>
                                        <p:strVal val="visible"/>
                                      </p:to>
                                    </p:set>
                                    <p:animEffect transition="in" filter="fade">
                                      <p:cBhvr>
                                        <p:cTn id="40" dur="500"/>
                                        <p:tgtEl>
                                          <p:spTgt spid="273"/>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10" presetClass="entr" presetSubtype="0" fill="hold" nodeType="clickEffect">
                                  <p:stCondLst>
                                    <p:cond delay="0"/>
                                  </p:stCondLst>
                                  <p:childTnLst>
                                    <p:set>
                                      <p:cBhvr>
                                        <p:cTn id="44" dur="1" fill="hold">
                                          <p:stCondLst>
                                            <p:cond delay="0"/>
                                          </p:stCondLst>
                                        </p:cTn>
                                        <p:tgtEl>
                                          <p:spTgt spid="211"/>
                                        </p:tgtEl>
                                        <p:attrNameLst>
                                          <p:attrName>style.visibility</p:attrName>
                                        </p:attrNameLst>
                                      </p:cBhvr>
                                      <p:to>
                                        <p:strVal val="visible"/>
                                      </p:to>
                                    </p:set>
                                    <p:animEffect transition="in" filter="fade">
                                      <p:cBhvr>
                                        <p:cTn id="45" dur="500"/>
                                        <p:tgtEl>
                                          <p:spTgt spid="211"/>
                                        </p:tgtEl>
                                      </p:cBhvr>
                                    </p:animEffect>
                                  </p:childTnLst>
                                </p:cTn>
                              </p:par>
                              <p:par>
                                <p:cTn id="46" presetID="10" presetClass="entr" presetSubtype="0" fill="hold" nodeType="withEffect">
                                  <p:stCondLst>
                                    <p:cond delay="0"/>
                                  </p:stCondLst>
                                  <p:childTnLst>
                                    <p:set>
                                      <p:cBhvr>
                                        <p:cTn id="47" dur="1" fill="hold">
                                          <p:stCondLst>
                                            <p:cond delay="0"/>
                                          </p:stCondLst>
                                        </p:cTn>
                                        <p:tgtEl>
                                          <p:spTgt spid="212"/>
                                        </p:tgtEl>
                                        <p:attrNameLst>
                                          <p:attrName>style.visibility</p:attrName>
                                        </p:attrNameLst>
                                      </p:cBhvr>
                                      <p:to>
                                        <p:strVal val="visible"/>
                                      </p:to>
                                    </p:set>
                                    <p:animEffect transition="in" filter="fade">
                                      <p:cBhvr>
                                        <p:cTn id="48" dur="500"/>
                                        <p:tgtEl>
                                          <p:spTgt spid="212"/>
                                        </p:tgtEl>
                                      </p:cBhvr>
                                    </p:animEffect>
                                  </p:childTnLst>
                                </p:cTn>
                              </p:par>
                              <p:par>
                                <p:cTn id="49" presetID="10" presetClass="entr" presetSubtype="0" fill="hold" nodeType="withEffect">
                                  <p:stCondLst>
                                    <p:cond delay="0"/>
                                  </p:stCondLst>
                                  <p:childTnLst>
                                    <p:set>
                                      <p:cBhvr>
                                        <p:cTn id="50" dur="1" fill="hold">
                                          <p:stCondLst>
                                            <p:cond delay="0"/>
                                          </p:stCondLst>
                                        </p:cTn>
                                        <p:tgtEl>
                                          <p:spTgt spid="213"/>
                                        </p:tgtEl>
                                        <p:attrNameLst>
                                          <p:attrName>style.visibility</p:attrName>
                                        </p:attrNameLst>
                                      </p:cBhvr>
                                      <p:to>
                                        <p:strVal val="visible"/>
                                      </p:to>
                                    </p:set>
                                    <p:animEffect transition="in" filter="fade">
                                      <p:cBhvr>
                                        <p:cTn id="51" dur="500"/>
                                        <p:tgtEl>
                                          <p:spTgt spid="213"/>
                                        </p:tgtEl>
                                      </p:cBhvr>
                                    </p:animEffect>
                                  </p:childTnLst>
                                </p:cTn>
                              </p:par>
                              <p:par>
                                <p:cTn id="52" presetID="10" presetClass="entr" presetSubtype="0" fill="hold" nodeType="withEffect">
                                  <p:stCondLst>
                                    <p:cond delay="0"/>
                                  </p:stCondLst>
                                  <p:childTnLst>
                                    <p:set>
                                      <p:cBhvr>
                                        <p:cTn id="53" dur="1" fill="hold">
                                          <p:stCondLst>
                                            <p:cond delay="0"/>
                                          </p:stCondLst>
                                        </p:cTn>
                                        <p:tgtEl>
                                          <p:spTgt spid="214"/>
                                        </p:tgtEl>
                                        <p:attrNameLst>
                                          <p:attrName>style.visibility</p:attrName>
                                        </p:attrNameLst>
                                      </p:cBhvr>
                                      <p:to>
                                        <p:strVal val="visible"/>
                                      </p:to>
                                    </p:set>
                                    <p:animEffect transition="in" filter="fade">
                                      <p:cBhvr>
                                        <p:cTn id="54" dur="500"/>
                                        <p:tgtEl>
                                          <p:spTgt spid="214"/>
                                        </p:tgtEl>
                                      </p:cBhvr>
                                    </p:animEffect>
                                  </p:childTnLst>
                                </p:cTn>
                              </p:par>
                              <p:par>
                                <p:cTn id="55" presetID="10" presetClass="entr" presetSubtype="0" fill="hold" nodeType="with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500"/>
                                        <p:tgtEl>
                                          <p:spTgt spid="13"/>
                                        </p:tgtEl>
                                      </p:cBhvr>
                                    </p:animEffect>
                                  </p:childTnLst>
                                </p:cTn>
                              </p:par>
                              <p:par>
                                <p:cTn id="58" presetID="10" presetClass="entr" presetSubtype="0" fill="hold" nodeType="withEffect">
                                  <p:stCondLst>
                                    <p:cond delay="0"/>
                                  </p:stCondLst>
                                  <p:childTnLst>
                                    <p:set>
                                      <p:cBhvr>
                                        <p:cTn id="59" dur="1" fill="hold">
                                          <p:stCondLst>
                                            <p:cond delay="0"/>
                                          </p:stCondLst>
                                        </p:cTn>
                                        <p:tgtEl>
                                          <p:spTgt spid="14"/>
                                        </p:tgtEl>
                                        <p:attrNameLst>
                                          <p:attrName>style.visibility</p:attrName>
                                        </p:attrNameLst>
                                      </p:cBhvr>
                                      <p:to>
                                        <p:strVal val="visible"/>
                                      </p:to>
                                    </p:set>
                                    <p:animEffect transition="in" filter="fade">
                                      <p:cBhvr>
                                        <p:cTn id="60" dur="500"/>
                                        <p:tgtEl>
                                          <p:spTgt spid="1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72"/>
                                        </p:tgtEl>
                                        <p:attrNameLst>
                                          <p:attrName>style.visibility</p:attrName>
                                        </p:attrNameLst>
                                      </p:cBhvr>
                                      <p:to>
                                        <p:strVal val="visible"/>
                                      </p:to>
                                    </p:set>
                                    <p:animEffect transition="in" filter="fade">
                                      <p:cBhvr>
                                        <p:cTn id="63" dur="500"/>
                                        <p:tgtEl>
                                          <p:spTgt spid="27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74"/>
                                        </p:tgtEl>
                                        <p:attrNameLst>
                                          <p:attrName>style.visibility</p:attrName>
                                        </p:attrNameLst>
                                      </p:cBhvr>
                                      <p:to>
                                        <p:strVal val="visible"/>
                                      </p:to>
                                    </p:set>
                                    <p:animEffect transition="in" filter="fade">
                                      <p:cBhvr>
                                        <p:cTn id="66" dur="500"/>
                                        <p:tgtEl>
                                          <p:spTgt spid="274"/>
                                        </p:tgtEl>
                                      </p:cBhvr>
                                    </p:animEffect>
                                  </p:childTnLst>
                                </p:cTn>
                              </p:par>
                            </p:childTnLst>
                          </p:cTn>
                        </p:par>
                      </p:childTnLst>
                    </p:cTn>
                  </p:par>
                  <p:par>
                    <p:cTn id="67" fill="hold" nodeType="clickPar">
                      <p:stCondLst>
                        <p:cond delay="indefinite"/>
                      </p:stCondLst>
                      <p:childTnLst>
                        <p:par>
                          <p:cTn id="68" fill="hold" nodeType="withGroup">
                            <p:stCondLst>
                              <p:cond delay="0"/>
                            </p:stCondLst>
                            <p:childTnLst>
                              <p:par>
                                <p:cTn id="69" presetID="10" presetClass="entr" presetSubtype="0" fill="hold" nodeType="clickEffect">
                                  <p:stCondLst>
                                    <p:cond delay="0"/>
                                  </p:stCondLst>
                                  <p:childTnLst>
                                    <p:set>
                                      <p:cBhvr>
                                        <p:cTn id="70" dur="1" fill="hold">
                                          <p:stCondLst>
                                            <p:cond delay="0"/>
                                          </p:stCondLst>
                                        </p:cTn>
                                        <p:tgtEl>
                                          <p:spTgt spid="239"/>
                                        </p:tgtEl>
                                        <p:attrNameLst>
                                          <p:attrName>style.visibility</p:attrName>
                                        </p:attrNameLst>
                                      </p:cBhvr>
                                      <p:to>
                                        <p:strVal val="visible"/>
                                      </p:to>
                                    </p:set>
                                    <p:animEffect transition="in" filter="fade">
                                      <p:cBhvr>
                                        <p:cTn id="71" dur="500"/>
                                        <p:tgtEl>
                                          <p:spTgt spid="239"/>
                                        </p:tgtEl>
                                      </p:cBhvr>
                                    </p:animEffect>
                                  </p:childTnLst>
                                </p:cTn>
                              </p:par>
                              <p:par>
                                <p:cTn id="72" presetID="10" presetClass="entr" presetSubtype="0" fill="hold" nodeType="withEffect">
                                  <p:stCondLst>
                                    <p:cond delay="0"/>
                                  </p:stCondLst>
                                  <p:childTnLst>
                                    <p:set>
                                      <p:cBhvr>
                                        <p:cTn id="73" dur="1" fill="hold">
                                          <p:stCondLst>
                                            <p:cond delay="0"/>
                                          </p:stCondLst>
                                        </p:cTn>
                                        <p:tgtEl>
                                          <p:spTgt spid="240"/>
                                        </p:tgtEl>
                                        <p:attrNameLst>
                                          <p:attrName>style.visibility</p:attrName>
                                        </p:attrNameLst>
                                      </p:cBhvr>
                                      <p:to>
                                        <p:strVal val="visible"/>
                                      </p:to>
                                    </p:set>
                                    <p:animEffect transition="in" filter="fade">
                                      <p:cBhvr>
                                        <p:cTn id="74" dur="500"/>
                                        <p:tgtEl>
                                          <p:spTgt spid="240"/>
                                        </p:tgtEl>
                                      </p:cBhvr>
                                    </p:animEffect>
                                  </p:childTnLst>
                                </p:cTn>
                              </p:par>
                              <p:par>
                                <p:cTn id="75" presetID="10" presetClass="entr" presetSubtype="0" fill="hold" nodeType="withEffect">
                                  <p:stCondLst>
                                    <p:cond delay="0"/>
                                  </p:stCondLst>
                                  <p:childTnLst>
                                    <p:set>
                                      <p:cBhvr>
                                        <p:cTn id="76" dur="1" fill="hold">
                                          <p:stCondLst>
                                            <p:cond delay="0"/>
                                          </p:stCondLst>
                                        </p:cTn>
                                        <p:tgtEl>
                                          <p:spTgt spid="16"/>
                                        </p:tgtEl>
                                        <p:attrNameLst>
                                          <p:attrName>style.visibility</p:attrName>
                                        </p:attrNameLst>
                                      </p:cBhvr>
                                      <p:to>
                                        <p:strVal val="visible"/>
                                      </p:to>
                                    </p:set>
                                    <p:animEffect transition="in" filter="fade">
                                      <p:cBhvr>
                                        <p:cTn id="77" dur="500"/>
                                        <p:tgtEl>
                                          <p:spTgt spid="16"/>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75"/>
                                        </p:tgtEl>
                                        <p:attrNameLst>
                                          <p:attrName>style.visibility</p:attrName>
                                        </p:attrNameLst>
                                      </p:cBhvr>
                                      <p:to>
                                        <p:strVal val="visible"/>
                                      </p:to>
                                    </p:set>
                                    <p:animEffect transition="in" filter="fade">
                                      <p:cBhvr>
                                        <p:cTn id="80" dur="500"/>
                                        <p:tgtEl>
                                          <p:spTgt spid="2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 grpId="0"/>
      <p:bldP spid="271" grpId="0"/>
      <p:bldP spid="272" grpId="0"/>
      <p:bldP spid="273" grpId="0"/>
      <p:bldP spid="274" grpId="0"/>
      <p:bldP spid="27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C00F2B1-1691-D447-A59E-D1109045C974}"/>
              </a:ext>
            </a:extLst>
          </p:cNvPr>
          <p:cNvSpPr>
            <a:spLocks noGrp="1"/>
          </p:cNvSpPr>
          <p:nvPr>
            <p:ph type="sldNum" sz="quarter" idx="12"/>
          </p:nvPr>
        </p:nvSpPr>
        <p:spPr/>
        <p:txBody>
          <a:bodyPr/>
          <a:lstStyle/>
          <a:p>
            <a:fld id="{4E77BC79-9480-1042-96E1-82B94DA0811E}" type="slidenum">
              <a:rPr lang="en-US" smtClean="0"/>
              <a:t>15</a:t>
            </a:fld>
            <a:endParaRPr lang="en-US"/>
          </a:p>
        </p:txBody>
      </p:sp>
      <p:sp>
        <p:nvSpPr>
          <p:cNvPr id="3" name="Title 2">
            <a:extLst>
              <a:ext uri="{FF2B5EF4-FFF2-40B4-BE49-F238E27FC236}">
                <a16:creationId xmlns:a16="http://schemas.microsoft.com/office/drawing/2014/main" id="{4C5014E6-B614-9E43-91DA-AE3DC0DB29AD}"/>
              </a:ext>
            </a:extLst>
          </p:cNvPr>
          <p:cNvSpPr>
            <a:spLocks noGrp="1"/>
          </p:cNvSpPr>
          <p:nvPr>
            <p:ph type="title"/>
          </p:nvPr>
        </p:nvSpPr>
        <p:spPr/>
        <p:txBody>
          <a:bodyPr/>
          <a:lstStyle/>
          <a:p>
            <a:r>
              <a:rPr lang="en-US" dirty="0"/>
              <a:t>Merge Sort Complexity</a:t>
            </a:r>
          </a:p>
        </p:txBody>
      </p:sp>
      <p:sp>
        <p:nvSpPr>
          <p:cNvPr id="4" name="Content Placeholder 3">
            <a:extLst>
              <a:ext uri="{FF2B5EF4-FFF2-40B4-BE49-F238E27FC236}">
                <a16:creationId xmlns:a16="http://schemas.microsoft.com/office/drawing/2014/main" id="{DFFC91C7-796C-6141-9670-61C6814551CB}"/>
              </a:ext>
            </a:extLst>
          </p:cNvPr>
          <p:cNvSpPr>
            <a:spLocks noGrp="1"/>
          </p:cNvSpPr>
          <p:nvPr>
            <p:ph idx="1"/>
          </p:nvPr>
        </p:nvSpPr>
        <p:spPr>
          <a:xfrm>
            <a:off x="838199" y="1514650"/>
            <a:ext cx="10515599" cy="4663728"/>
          </a:xfrm>
        </p:spPr>
        <p:txBody>
          <a:bodyPr>
            <a:normAutofit lnSpcReduction="10000"/>
          </a:bodyPr>
          <a:lstStyle/>
          <a:p>
            <a:pPr algn="just">
              <a:defRPr/>
            </a:pPr>
            <a:r>
              <a:rPr lang="en-US" altLang="zh-TW" dirty="0"/>
              <a:t>Run Time Analysis</a:t>
            </a:r>
            <a:endParaRPr lang="en-US" altLang="zh-TW" dirty="0">
              <a:solidFill>
                <a:schemeClr val="accent5">
                  <a:lumMod val="75000"/>
                </a:schemeClr>
              </a:solidFill>
            </a:endParaRPr>
          </a:p>
          <a:p>
            <a:pPr lvl="1" algn="just">
              <a:defRPr/>
            </a:pPr>
            <a:r>
              <a:rPr lang="en-US" altLang="en-US" dirty="0">
                <a:solidFill>
                  <a:schemeClr val="accent5">
                    <a:lumMod val="75000"/>
                  </a:schemeClr>
                </a:solidFill>
              </a:rPr>
              <a:t>At each level in the binary tree created for Merge Sort, </a:t>
            </a:r>
            <a:r>
              <a:rPr lang="en-US" altLang="en-US" dirty="0">
                <a:solidFill>
                  <a:schemeClr val="accent5">
                    <a:lumMod val="75000"/>
                  </a:schemeClr>
                </a:solidFill>
                <a:sym typeface="Wingdings" pitchFamily="2" charset="2"/>
              </a:rPr>
              <a:t>there are n elements, with O(1) time spent at each element  </a:t>
            </a:r>
          </a:p>
          <a:p>
            <a:pPr lvl="1" algn="just">
              <a:defRPr/>
            </a:pPr>
            <a:r>
              <a:rPr lang="en-US" altLang="en-US" dirty="0">
                <a:solidFill>
                  <a:schemeClr val="accent5">
                    <a:lumMod val="75000"/>
                  </a:schemeClr>
                </a:solidFill>
                <a:sym typeface="Wingdings" pitchFamily="2" charset="2"/>
              </a:rPr>
              <a:t>O(n) running time for processing one level</a:t>
            </a:r>
          </a:p>
          <a:p>
            <a:pPr lvl="1" algn="just">
              <a:defRPr/>
            </a:pPr>
            <a:r>
              <a:rPr lang="en-US" altLang="en-US" dirty="0">
                <a:solidFill>
                  <a:schemeClr val="accent5">
                    <a:lumMod val="75000"/>
                  </a:schemeClr>
                </a:solidFill>
                <a:sym typeface="Wingdings" pitchFamily="2" charset="2"/>
              </a:rPr>
              <a:t>The height of the tree is O(log n) </a:t>
            </a:r>
            <a:endParaRPr lang="en-US" altLang="en-US" dirty="0">
              <a:solidFill>
                <a:schemeClr val="accent5">
                  <a:lumMod val="75000"/>
                </a:schemeClr>
              </a:solidFill>
            </a:endParaRPr>
          </a:p>
          <a:p>
            <a:pPr algn="just">
              <a:defRPr/>
            </a:pPr>
            <a:endParaRPr lang="en-US" altLang="en-US" dirty="0"/>
          </a:p>
          <a:p>
            <a:pPr algn="just">
              <a:defRPr/>
            </a:pPr>
            <a:endParaRPr lang="en-US" altLang="en-US" dirty="0"/>
          </a:p>
          <a:p>
            <a:pPr algn="just">
              <a:defRPr/>
            </a:pPr>
            <a:endParaRPr lang="en-US" altLang="en-US" dirty="0"/>
          </a:p>
          <a:p>
            <a:pPr algn="just">
              <a:defRPr/>
            </a:pPr>
            <a:endParaRPr lang="en-US" altLang="en-US" dirty="0"/>
          </a:p>
          <a:p>
            <a:pPr algn="just">
              <a:defRPr/>
            </a:pPr>
            <a:endParaRPr lang="en-US" altLang="en-US" dirty="0"/>
          </a:p>
          <a:p>
            <a:pPr algn="just">
              <a:defRPr/>
            </a:pPr>
            <a:r>
              <a:rPr lang="en-US" altLang="en-US" dirty="0"/>
              <a:t>Therefore, the time complexity is </a:t>
            </a:r>
            <a:r>
              <a:rPr lang="en-US" altLang="en-US" i="1" dirty="0">
                <a:solidFill>
                  <a:srgbClr val="CC3300"/>
                </a:solidFill>
              </a:rPr>
              <a:t>O</a:t>
            </a:r>
            <a:r>
              <a:rPr lang="en-US" altLang="en-US" dirty="0">
                <a:solidFill>
                  <a:srgbClr val="CC3300"/>
                </a:solidFill>
              </a:rPr>
              <a:t>(</a:t>
            </a:r>
            <a:r>
              <a:rPr lang="en-US" altLang="en-US" dirty="0" err="1">
                <a:solidFill>
                  <a:srgbClr val="CC3300"/>
                </a:solidFill>
              </a:rPr>
              <a:t>nlog</a:t>
            </a:r>
            <a:r>
              <a:rPr lang="en-US" altLang="en-US" dirty="0">
                <a:solidFill>
                  <a:srgbClr val="CC3300"/>
                </a:solidFill>
              </a:rPr>
              <a:t> n)</a:t>
            </a:r>
            <a:endParaRPr lang="en-US" altLang="en-US" sz="3200" dirty="0">
              <a:solidFill>
                <a:srgbClr val="CC3300"/>
              </a:solidFill>
            </a:endParaRPr>
          </a:p>
          <a:p>
            <a:pPr lvl="1" algn="just">
              <a:defRPr/>
            </a:pPr>
            <a:endParaRPr lang="en-US" altLang="zh-TW" dirty="0"/>
          </a:p>
        </p:txBody>
      </p:sp>
      <p:grpSp>
        <p:nvGrpSpPr>
          <p:cNvPr id="7" name="Group 54">
            <a:extLst>
              <a:ext uri="{FF2B5EF4-FFF2-40B4-BE49-F238E27FC236}">
                <a16:creationId xmlns:a16="http://schemas.microsoft.com/office/drawing/2014/main" id="{D04AAADB-6316-744C-B65A-53491A9577CF}"/>
              </a:ext>
            </a:extLst>
          </p:cNvPr>
          <p:cNvGrpSpPr>
            <a:grpSpLocks/>
          </p:cNvGrpSpPr>
          <p:nvPr/>
        </p:nvGrpSpPr>
        <p:grpSpPr bwMode="auto">
          <a:xfrm>
            <a:off x="4274344" y="3558232"/>
            <a:ext cx="3643313" cy="1643063"/>
            <a:chOff x="3342" y="1584"/>
            <a:chExt cx="1698" cy="816"/>
          </a:xfrm>
        </p:grpSpPr>
        <p:sp>
          <p:nvSpPr>
            <p:cNvPr id="8" name="Oval 9">
              <a:extLst>
                <a:ext uri="{FF2B5EF4-FFF2-40B4-BE49-F238E27FC236}">
                  <a16:creationId xmlns:a16="http://schemas.microsoft.com/office/drawing/2014/main" id="{7F7A23BC-DE0C-7240-A441-CBE185E56320}"/>
                </a:ext>
              </a:extLst>
            </p:cNvPr>
            <p:cNvSpPr>
              <a:spLocks noChangeArrowheads="1"/>
            </p:cNvSpPr>
            <p:nvPr/>
          </p:nvSpPr>
          <p:spPr bwMode="auto">
            <a:xfrm>
              <a:off x="4098" y="1584"/>
              <a:ext cx="213" cy="213"/>
            </a:xfrm>
            <a:prstGeom prst="ellipse">
              <a:avLst/>
            </a:prstGeom>
            <a:solidFill>
              <a:schemeClr val="accent1"/>
            </a:solidFill>
            <a:ln w="19050">
              <a:solidFill>
                <a:schemeClr val="tx1"/>
              </a:solidFill>
              <a:round/>
              <a:headEnd/>
              <a:tailEnd/>
            </a:ln>
          </p:spPr>
          <p:txBody>
            <a:bodyPr wrap="none" lIns="0" tIns="0" rIns="0" anchor="ctr" anchorCtr="1"/>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zh-TW" sz="2000">
                <a:latin typeface="Times New Roman" panose="02020603050405020304" pitchFamily="18" charset="0"/>
                <a:sym typeface="Symbol" pitchFamily="2" charset="2"/>
              </a:endParaRPr>
            </a:p>
          </p:txBody>
        </p:sp>
        <p:cxnSp>
          <p:nvCxnSpPr>
            <p:cNvPr id="9" name="AutoShape 16">
              <a:extLst>
                <a:ext uri="{FF2B5EF4-FFF2-40B4-BE49-F238E27FC236}">
                  <a16:creationId xmlns:a16="http://schemas.microsoft.com/office/drawing/2014/main" id="{214E5106-4E8A-F54A-BDF3-12E205AE0FF0}"/>
                </a:ext>
              </a:extLst>
            </p:cNvPr>
            <p:cNvCxnSpPr>
              <a:cxnSpLocks noChangeShapeType="1"/>
              <a:stCxn id="11" idx="7"/>
              <a:endCxn id="8" idx="3"/>
            </p:cNvCxnSpPr>
            <p:nvPr/>
          </p:nvCxnSpPr>
          <p:spPr bwMode="auto">
            <a:xfrm flipV="1">
              <a:off x="3688" y="1772"/>
              <a:ext cx="441" cy="184"/>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0" name="AutoShape 19">
              <a:extLst>
                <a:ext uri="{FF2B5EF4-FFF2-40B4-BE49-F238E27FC236}">
                  <a16:creationId xmlns:a16="http://schemas.microsoft.com/office/drawing/2014/main" id="{A2FF0112-7A1E-6644-A21D-0EA7DA396611}"/>
                </a:ext>
              </a:extLst>
            </p:cNvPr>
            <p:cNvCxnSpPr>
              <a:cxnSpLocks noChangeShapeType="1"/>
              <a:stCxn id="12" idx="0"/>
              <a:endCxn id="11" idx="3"/>
            </p:cNvCxnSpPr>
            <p:nvPr/>
          </p:nvCxnSpPr>
          <p:spPr bwMode="auto">
            <a:xfrm flipV="1">
              <a:off x="3419" y="2119"/>
              <a:ext cx="118"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1" name="Oval 24">
              <a:extLst>
                <a:ext uri="{FF2B5EF4-FFF2-40B4-BE49-F238E27FC236}">
                  <a16:creationId xmlns:a16="http://schemas.microsoft.com/office/drawing/2014/main" id="{369960AB-1822-3D4D-ABE6-3A729D3C2B95}"/>
                </a:ext>
              </a:extLst>
            </p:cNvPr>
            <p:cNvSpPr>
              <a:spLocks noChangeArrowheads="1"/>
            </p:cNvSpPr>
            <p:nvPr/>
          </p:nvSpPr>
          <p:spPr bwMode="auto">
            <a:xfrm>
              <a:off x="3506" y="1931"/>
              <a:ext cx="213" cy="213"/>
            </a:xfrm>
            <a:prstGeom prst="ellipse">
              <a:avLst/>
            </a:prstGeom>
            <a:solidFill>
              <a:schemeClr val="accent1"/>
            </a:solidFill>
            <a:ln w="19050">
              <a:solidFill>
                <a:schemeClr val="tx1"/>
              </a:solidFill>
              <a:round/>
              <a:headEnd/>
              <a:tailEnd/>
            </a:ln>
          </p:spPr>
          <p:txBody>
            <a:bodyPr wrap="none" lIns="0" tIns="0" rIns="0" anchor="ctr" anchorCtr="1"/>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zh-TW" sz="2000">
                <a:latin typeface="Times New Roman" panose="02020603050405020304" pitchFamily="18" charset="0"/>
                <a:sym typeface="Symbol" pitchFamily="2" charset="2"/>
              </a:endParaRPr>
            </a:p>
          </p:txBody>
        </p:sp>
        <p:sp>
          <p:nvSpPr>
            <p:cNvPr id="12" name="Rectangle 36">
              <a:extLst>
                <a:ext uri="{FF2B5EF4-FFF2-40B4-BE49-F238E27FC236}">
                  <a16:creationId xmlns:a16="http://schemas.microsoft.com/office/drawing/2014/main" id="{3BF6BB6F-09BC-F24E-B711-95CA7A1E5FF1}"/>
                </a:ext>
              </a:extLst>
            </p:cNvPr>
            <p:cNvSpPr>
              <a:spLocks noChangeAspect="1" noChangeArrowheads="1"/>
            </p:cNvSpPr>
            <p:nvPr/>
          </p:nvSpPr>
          <p:spPr bwMode="auto">
            <a:xfrm>
              <a:off x="3342"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zh-TW" sz="1800"/>
            </a:p>
          </p:txBody>
        </p:sp>
        <p:sp>
          <p:nvSpPr>
            <p:cNvPr id="13" name="Rectangle 37">
              <a:extLst>
                <a:ext uri="{FF2B5EF4-FFF2-40B4-BE49-F238E27FC236}">
                  <a16:creationId xmlns:a16="http://schemas.microsoft.com/office/drawing/2014/main" id="{F3852871-FC49-C343-98AD-54D1990BA8D5}"/>
                </a:ext>
              </a:extLst>
            </p:cNvPr>
            <p:cNvSpPr>
              <a:spLocks noChangeAspect="1" noChangeArrowheads="1"/>
            </p:cNvSpPr>
            <p:nvPr/>
          </p:nvSpPr>
          <p:spPr bwMode="auto">
            <a:xfrm>
              <a:off x="3726"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zh-TW" sz="1800"/>
            </a:p>
          </p:txBody>
        </p:sp>
        <p:cxnSp>
          <p:nvCxnSpPr>
            <p:cNvPr id="14" name="AutoShape 38">
              <a:extLst>
                <a:ext uri="{FF2B5EF4-FFF2-40B4-BE49-F238E27FC236}">
                  <a16:creationId xmlns:a16="http://schemas.microsoft.com/office/drawing/2014/main" id="{D2FDDFB1-A627-DB45-8B49-9E60D753B787}"/>
                </a:ext>
              </a:extLst>
            </p:cNvPr>
            <p:cNvCxnSpPr>
              <a:cxnSpLocks noChangeShapeType="1"/>
              <a:stCxn id="13" idx="0"/>
              <a:endCxn id="11" idx="5"/>
            </p:cNvCxnSpPr>
            <p:nvPr/>
          </p:nvCxnSpPr>
          <p:spPr bwMode="auto">
            <a:xfrm flipH="1" flipV="1">
              <a:off x="3688" y="2119"/>
              <a:ext cx="115"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5" name="AutoShape 47">
              <a:extLst>
                <a:ext uri="{FF2B5EF4-FFF2-40B4-BE49-F238E27FC236}">
                  <a16:creationId xmlns:a16="http://schemas.microsoft.com/office/drawing/2014/main" id="{A671966C-E081-DE49-BA5A-6BE662A6C019}"/>
                </a:ext>
              </a:extLst>
            </p:cNvPr>
            <p:cNvCxnSpPr>
              <a:cxnSpLocks noChangeShapeType="1"/>
              <a:stCxn id="17" idx="0"/>
              <a:endCxn id="16" idx="3"/>
            </p:cNvCxnSpPr>
            <p:nvPr/>
          </p:nvCxnSpPr>
          <p:spPr bwMode="auto">
            <a:xfrm flipV="1">
              <a:off x="4580" y="2119"/>
              <a:ext cx="118"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6" name="Oval 48">
              <a:extLst>
                <a:ext uri="{FF2B5EF4-FFF2-40B4-BE49-F238E27FC236}">
                  <a16:creationId xmlns:a16="http://schemas.microsoft.com/office/drawing/2014/main" id="{EF3C6412-35BD-7944-BCB7-7A81FA42033E}"/>
                </a:ext>
              </a:extLst>
            </p:cNvPr>
            <p:cNvSpPr>
              <a:spLocks noChangeArrowheads="1"/>
            </p:cNvSpPr>
            <p:nvPr/>
          </p:nvSpPr>
          <p:spPr bwMode="auto">
            <a:xfrm>
              <a:off x="4667" y="1931"/>
              <a:ext cx="213" cy="213"/>
            </a:xfrm>
            <a:prstGeom prst="ellipse">
              <a:avLst/>
            </a:prstGeom>
            <a:solidFill>
              <a:schemeClr val="accent1"/>
            </a:solidFill>
            <a:ln w="19050">
              <a:solidFill>
                <a:schemeClr val="tx1"/>
              </a:solidFill>
              <a:round/>
              <a:headEnd/>
              <a:tailEnd/>
            </a:ln>
          </p:spPr>
          <p:txBody>
            <a:bodyPr wrap="none" lIns="0" tIns="0" rIns="0" anchor="ctr" anchorCtr="1"/>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zh-TW" sz="2000">
                <a:latin typeface="Times New Roman" panose="02020603050405020304" pitchFamily="18" charset="0"/>
                <a:sym typeface="Symbol" pitchFamily="2" charset="2"/>
              </a:endParaRPr>
            </a:p>
          </p:txBody>
        </p:sp>
        <p:sp>
          <p:nvSpPr>
            <p:cNvPr id="17" name="Rectangle 50">
              <a:extLst>
                <a:ext uri="{FF2B5EF4-FFF2-40B4-BE49-F238E27FC236}">
                  <a16:creationId xmlns:a16="http://schemas.microsoft.com/office/drawing/2014/main" id="{59DACD15-ACEC-584A-A7FA-F9785781742D}"/>
                </a:ext>
              </a:extLst>
            </p:cNvPr>
            <p:cNvSpPr>
              <a:spLocks noChangeAspect="1" noChangeArrowheads="1"/>
            </p:cNvSpPr>
            <p:nvPr/>
          </p:nvSpPr>
          <p:spPr bwMode="auto">
            <a:xfrm>
              <a:off x="4503"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zh-TW" sz="1800"/>
            </a:p>
          </p:txBody>
        </p:sp>
        <p:sp>
          <p:nvSpPr>
            <p:cNvPr id="18" name="Rectangle 51">
              <a:extLst>
                <a:ext uri="{FF2B5EF4-FFF2-40B4-BE49-F238E27FC236}">
                  <a16:creationId xmlns:a16="http://schemas.microsoft.com/office/drawing/2014/main" id="{7D866607-53B0-0942-A024-2790FFC625BD}"/>
                </a:ext>
              </a:extLst>
            </p:cNvPr>
            <p:cNvSpPr>
              <a:spLocks noChangeAspect="1" noChangeArrowheads="1"/>
            </p:cNvSpPr>
            <p:nvPr/>
          </p:nvSpPr>
          <p:spPr bwMode="auto">
            <a:xfrm>
              <a:off x="4887"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lang="zh-TW" altLang="zh-TW" sz="1800"/>
            </a:p>
          </p:txBody>
        </p:sp>
        <p:cxnSp>
          <p:nvCxnSpPr>
            <p:cNvPr id="19" name="AutoShape 52">
              <a:extLst>
                <a:ext uri="{FF2B5EF4-FFF2-40B4-BE49-F238E27FC236}">
                  <a16:creationId xmlns:a16="http://schemas.microsoft.com/office/drawing/2014/main" id="{A34CE407-9666-E34B-865F-BF3AC5EE2861}"/>
                </a:ext>
              </a:extLst>
            </p:cNvPr>
            <p:cNvCxnSpPr>
              <a:cxnSpLocks noChangeShapeType="1"/>
              <a:stCxn id="18" idx="0"/>
              <a:endCxn id="16" idx="5"/>
            </p:cNvCxnSpPr>
            <p:nvPr/>
          </p:nvCxnSpPr>
          <p:spPr bwMode="auto">
            <a:xfrm flipH="1" flipV="1">
              <a:off x="4849" y="2119"/>
              <a:ext cx="115"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0" name="AutoShape 53">
              <a:extLst>
                <a:ext uri="{FF2B5EF4-FFF2-40B4-BE49-F238E27FC236}">
                  <a16:creationId xmlns:a16="http://schemas.microsoft.com/office/drawing/2014/main" id="{B4100681-3464-6D4C-8A31-E3FD37AA3F28}"/>
                </a:ext>
              </a:extLst>
            </p:cNvPr>
            <p:cNvCxnSpPr>
              <a:cxnSpLocks noChangeShapeType="1"/>
              <a:stCxn id="8" idx="5"/>
              <a:endCxn id="16" idx="1"/>
            </p:cNvCxnSpPr>
            <p:nvPr/>
          </p:nvCxnSpPr>
          <p:spPr bwMode="auto">
            <a:xfrm>
              <a:off x="4280" y="1772"/>
              <a:ext cx="418" cy="184"/>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1879094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r>
              <a:rPr lang="en-US" altLang="en-US">
                <a:latin typeface="Arial" charset="0"/>
                <a:cs typeface="Arial" charset="0"/>
              </a:rPr>
              <a:t>Summary</a:t>
            </a:r>
          </a:p>
        </p:txBody>
      </p:sp>
      <p:sp>
        <p:nvSpPr>
          <p:cNvPr id="38915" name="Rectangle 3"/>
          <p:cNvSpPr>
            <a:spLocks noGrp="1" noChangeArrowheads="1"/>
          </p:cNvSpPr>
          <p:nvPr>
            <p:ph type="body" idx="1"/>
          </p:nvPr>
        </p:nvSpPr>
        <p:spPr/>
        <p:txBody>
          <a:bodyPr>
            <a:normAutofit lnSpcReduction="10000"/>
          </a:bodyPr>
          <a:lstStyle/>
          <a:p>
            <a:pPr>
              <a:buFont typeface="Arial" charset="0"/>
              <a:buNone/>
            </a:pPr>
            <a:r>
              <a:rPr lang="en-US" altLang="en-US" dirty="0">
                <a:latin typeface="Arial" charset="0"/>
                <a:cs typeface="Arial" charset="0"/>
              </a:rPr>
              <a:t>	Introduction to sorting, including:</a:t>
            </a:r>
          </a:p>
          <a:p>
            <a:pPr lvl="1"/>
            <a:r>
              <a:rPr lang="en-US" altLang="en-US" dirty="0">
                <a:latin typeface="Arial" charset="0"/>
                <a:cs typeface="Arial" charset="0"/>
              </a:rPr>
              <a:t>Assumptions</a:t>
            </a:r>
          </a:p>
          <a:p>
            <a:pPr lvl="1"/>
            <a:r>
              <a:rPr lang="en-US" altLang="en-US" dirty="0">
                <a:latin typeface="Arial" charset="0"/>
                <a:cs typeface="Arial" charset="0"/>
              </a:rPr>
              <a:t>In-place sorting (</a:t>
            </a:r>
            <a:r>
              <a:rPr lang="en-US" altLang="en-US" b="1" dirty="0">
                <a:latin typeface="Times New Roman" pitchFamily="18" charset="0"/>
                <a:cs typeface="Arial" charset="0"/>
              </a:rPr>
              <a:t>O</a:t>
            </a:r>
            <a:r>
              <a:rPr lang="en-US" altLang="en-US" dirty="0">
                <a:latin typeface="Times New Roman" pitchFamily="18" charset="0"/>
                <a:cs typeface="Arial" charset="0"/>
              </a:rPr>
              <a:t>(1)</a:t>
            </a:r>
            <a:r>
              <a:rPr lang="en-US" altLang="en-US" dirty="0">
                <a:latin typeface="Arial" charset="0"/>
                <a:cs typeface="Arial" charset="0"/>
              </a:rPr>
              <a:t> additional memory)</a:t>
            </a:r>
          </a:p>
          <a:p>
            <a:pPr lvl="1"/>
            <a:r>
              <a:rPr lang="en-US" altLang="en-US" dirty="0">
                <a:latin typeface="Arial" charset="0"/>
                <a:cs typeface="Arial" charset="0"/>
              </a:rPr>
              <a:t>Sorting techniques</a:t>
            </a:r>
          </a:p>
          <a:p>
            <a:pPr lvl="2"/>
            <a:r>
              <a:rPr lang="en-US" altLang="en-US" dirty="0">
                <a:latin typeface="Arial" charset="0"/>
                <a:cs typeface="Arial" charset="0"/>
              </a:rPr>
              <a:t>insertion, exchanging, selection, merging, distribution</a:t>
            </a:r>
          </a:p>
          <a:p>
            <a:pPr lvl="1"/>
            <a:r>
              <a:rPr lang="en-US" altLang="en-US" dirty="0">
                <a:latin typeface="Arial" charset="0"/>
                <a:cs typeface="Arial" charset="0"/>
              </a:rPr>
              <a:t>Run-time classification: </a:t>
            </a:r>
            <a:r>
              <a:rPr lang="en-US" altLang="en-US" b="1" dirty="0">
                <a:latin typeface="Times New Roman" pitchFamily="18" charset="0"/>
                <a:cs typeface="Arial" charset="0"/>
              </a:rPr>
              <a:t>O</a:t>
            </a:r>
            <a:r>
              <a:rPr lang="en-US" altLang="en-US" dirty="0">
                <a:latin typeface="Times New Roman" pitchFamily="18" charset="0"/>
                <a:cs typeface="Arial" charset="0"/>
              </a:rPr>
              <a:t>(</a:t>
            </a:r>
            <a:r>
              <a:rPr lang="en-US" altLang="en-US" i="1" dirty="0">
                <a:latin typeface="Times New Roman" pitchFamily="18" charset="0"/>
                <a:cs typeface="Arial" charset="0"/>
              </a:rPr>
              <a:t>n</a:t>
            </a:r>
            <a:r>
              <a:rPr lang="en-US" altLang="en-US" dirty="0">
                <a:latin typeface="Times New Roman" pitchFamily="18" charset="0"/>
                <a:cs typeface="Arial" charset="0"/>
              </a:rPr>
              <a:t>) </a:t>
            </a:r>
            <a:r>
              <a:rPr lang="en-US" altLang="en-US" b="1" dirty="0">
                <a:latin typeface="Times New Roman" pitchFamily="18" charset="0"/>
                <a:cs typeface="Arial" charset="0"/>
              </a:rPr>
              <a:t>O</a:t>
            </a:r>
            <a:r>
              <a:rPr lang="en-US" altLang="en-US" dirty="0">
                <a:latin typeface="Times New Roman" pitchFamily="18" charset="0"/>
                <a:cs typeface="Arial" charset="0"/>
              </a:rPr>
              <a:t>(</a:t>
            </a:r>
            <a:r>
              <a:rPr lang="en-US" altLang="en-US" i="1" dirty="0">
                <a:latin typeface="Times New Roman" pitchFamily="18" charset="0"/>
                <a:cs typeface="Arial" charset="0"/>
              </a:rPr>
              <a:t>n</a:t>
            </a:r>
            <a:r>
              <a:rPr lang="en-US" altLang="en-US" dirty="0">
                <a:latin typeface="Times New Roman" pitchFamily="18" charset="0"/>
                <a:cs typeface="Arial" charset="0"/>
              </a:rPr>
              <a:t> ln(</a:t>
            </a:r>
            <a:r>
              <a:rPr lang="en-US" altLang="en-US" i="1" dirty="0">
                <a:latin typeface="Times New Roman" pitchFamily="18" charset="0"/>
                <a:cs typeface="Arial" charset="0"/>
              </a:rPr>
              <a:t>n</a:t>
            </a:r>
            <a:r>
              <a:rPr lang="en-US" altLang="en-US" dirty="0">
                <a:latin typeface="Times New Roman" pitchFamily="18" charset="0"/>
                <a:cs typeface="Arial" charset="0"/>
              </a:rPr>
              <a:t>)) </a:t>
            </a:r>
            <a:r>
              <a:rPr lang="en-US" altLang="en-US" b="1" dirty="0">
                <a:latin typeface="Times New Roman" pitchFamily="18" charset="0"/>
                <a:cs typeface="Arial" charset="0"/>
              </a:rPr>
              <a:t>O</a:t>
            </a:r>
            <a:r>
              <a:rPr lang="en-US" altLang="en-US" dirty="0">
                <a:latin typeface="Times New Roman" pitchFamily="18" charset="0"/>
                <a:cs typeface="Arial" charset="0"/>
              </a:rPr>
              <a:t>(</a:t>
            </a:r>
            <a:r>
              <a:rPr lang="en-US" altLang="en-US" i="1" dirty="0">
                <a:latin typeface="Times New Roman" pitchFamily="18" charset="0"/>
                <a:cs typeface="Arial" charset="0"/>
              </a:rPr>
              <a:t>n</a:t>
            </a:r>
            <a:r>
              <a:rPr lang="en-US" altLang="en-US" baseline="30000" dirty="0">
                <a:latin typeface="Times New Roman" pitchFamily="18" charset="0"/>
                <a:cs typeface="Arial" charset="0"/>
              </a:rPr>
              <a:t>2</a:t>
            </a:r>
            <a:r>
              <a:rPr lang="en-US" altLang="en-US" dirty="0">
                <a:latin typeface="Times New Roman" pitchFamily="18" charset="0"/>
                <a:cs typeface="Arial" charset="0"/>
              </a:rPr>
              <a:t>)</a:t>
            </a:r>
            <a:endParaRPr lang="en-US" altLang="en-US" dirty="0">
              <a:latin typeface="Arial" charset="0"/>
              <a:cs typeface="Arial" charset="0"/>
            </a:endParaRPr>
          </a:p>
          <a:p>
            <a:pPr>
              <a:buFont typeface="Arial" charset="0"/>
              <a:buNone/>
            </a:pPr>
            <a:endParaRPr lang="en-US" altLang="en-US" dirty="0">
              <a:latin typeface="Arial" charset="0"/>
              <a:cs typeface="Arial" charset="0"/>
            </a:endParaRPr>
          </a:p>
          <a:p>
            <a:pPr>
              <a:buFont typeface="Arial" charset="0"/>
              <a:buNone/>
            </a:pPr>
            <a:r>
              <a:rPr lang="en-US" altLang="en-US" dirty="0">
                <a:latin typeface="Arial" charset="0"/>
                <a:cs typeface="Arial" charset="0"/>
              </a:rPr>
              <a:t>	Overview of proof that a general sorting algorithm must be </a:t>
            </a:r>
            <a:r>
              <a:rPr lang="en-US" altLang="en-US" b="1" dirty="0">
                <a:solidFill>
                  <a:srgbClr val="000000"/>
                </a:solidFill>
                <a:latin typeface="Symbol" pitchFamily="18" charset="2"/>
                <a:cs typeface="Arial" charset="0"/>
              </a:rPr>
              <a:t>W</a:t>
            </a:r>
            <a:r>
              <a:rPr lang="en-US" altLang="en-US" dirty="0">
                <a:latin typeface="Times New Roman" pitchFamily="18" charset="0"/>
                <a:cs typeface="Arial" charset="0"/>
              </a:rPr>
              <a:t>(</a:t>
            </a:r>
            <a:r>
              <a:rPr lang="en-US" altLang="en-US" i="1" dirty="0">
                <a:latin typeface="Times New Roman" pitchFamily="18" charset="0"/>
                <a:cs typeface="Arial" charset="0"/>
              </a:rPr>
              <a:t>n</a:t>
            </a:r>
            <a:r>
              <a:rPr lang="en-US" altLang="en-US" dirty="0">
                <a:latin typeface="Times New Roman" pitchFamily="18" charset="0"/>
                <a:cs typeface="Arial" charset="0"/>
              </a:rPr>
              <a:t> ln(</a:t>
            </a:r>
            <a:r>
              <a:rPr lang="en-US" altLang="en-US" i="1" dirty="0">
                <a:latin typeface="Times New Roman" pitchFamily="18" charset="0"/>
                <a:cs typeface="Arial" charset="0"/>
              </a:rPr>
              <a:t>n</a:t>
            </a:r>
            <a:r>
              <a:rPr lang="en-US" altLang="en-US" dirty="0">
                <a:latin typeface="Times New Roman" pitchFamily="18" charset="0"/>
                <a:cs typeface="Arial" charset="0"/>
              </a:rPr>
              <a:t>))</a:t>
            </a:r>
          </a:p>
          <a:p>
            <a:pPr>
              <a:buFont typeface="Arial" charset="0"/>
              <a:buNone/>
            </a:pPr>
            <a:endParaRPr lang="en-US" altLang="en-US" dirty="0">
              <a:latin typeface="Times New Roman" pitchFamily="18" charset="0"/>
              <a:cs typeface="Arial" charset="0"/>
            </a:endParaRPr>
          </a:p>
          <a:p>
            <a:pPr>
              <a:buFont typeface="Arial" charset="0"/>
              <a:buNone/>
            </a:pPr>
            <a:r>
              <a:rPr lang="en-US" altLang="en-US" dirty="0">
                <a:latin typeface="Times New Roman" pitchFamily="18" charset="0"/>
                <a:cs typeface="Arial" charset="0"/>
              </a:rPr>
              <a:t>  </a:t>
            </a:r>
            <a:r>
              <a:rPr lang="en-US" altLang="en-US" b="1" dirty="0">
                <a:solidFill>
                  <a:srgbClr val="FF0000"/>
                </a:solidFill>
                <a:latin typeface="Times New Roman" pitchFamily="18" charset="0"/>
                <a:cs typeface="Arial" charset="0"/>
              </a:rPr>
              <a:t>We will have out second Midterm next Week (starting on 11/22)</a:t>
            </a:r>
          </a:p>
        </p:txBody>
      </p:sp>
    </p:spTree>
    <p:extLst>
      <p:ext uri="{BB962C8B-B14F-4D97-AF65-F5344CB8AC3E}">
        <p14:creationId xmlns:p14="http://schemas.microsoft.com/office/powerpoint/2010/main" val="1805814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760C6-2D4E-5E4F-BD18-62D440BBCCC1}"/>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6A30E5D5-C282-7344-A62F-8F129A0537F6}"/>
              </a:ext>
            </a:extLst>
          </p:cNvPr>
          <p:cNvSpPr>
            <a:spLocks noGrp="1"/>
          </p:cNvSpPr>
          <p:nvPr>
            <p:ph idx="1"/>
          </p:nvPr>
        </p:nvSpPr>
        <p:spPr/>
        <p:txBody>
          <a:bodyPr/>
          <a:lstStyle/>
          <a:p>
            <a:r>
              <a:rPr lang="en-US" altLang="en-US" dirty="0">
                <a:latin typeface="Arial" charset="0"/>
                <a:cs typeface="Arial" charset="0"/>
              </a:rPr>
              <a:t>In this topic, we will introduce sorting, including:</a:t>
            </a:r>
          </a:p>
          <a:p>
            <a:pPr lvl="1"/>
            <a:r>
              <a:rPr lang="en-US" altLang="en-US" dirty="0">
                <a:latin typeface="Arial" charset="0"/>
                <a:cs typeface="Arial" charset="0"/>
              </a:rPr>
              <a:t>Definitions</a:t>
            </a:r>
          </a:p>
          <a:p>
            <a:pPr lvl="1"/>
            <a:r>
              <a:rPr lang="en-US" altLang="en-US" dirty="0">
                <a:latin typeface="Arial" charset="0"/>
                <a:cs typeface="Arial" charset="0"/>
              </a:rPr>
              <a:t>Assumptions</a:t>
            </a:r>
          </a:p>
          <a:p>
            <a:pPr lvl="1"/>
            <a:r>
              <a:rPr lang="en-US" altLang="en-US" i="1" dirty="0">
                <a:latin typeface="Arial" charset="0"/>
                <a:cs typeface="Arial" charset="0"/>
              </a:rPr>
              <a:t>In-place</a:t>
            </a:r>
            <a:r>
              <a:rPr lang="en-US" altLang="en-US" dirty="0">
                <a:latin typeface="Arial" charset="0"/>
                <a:cs typeface="Arial" charset="0"/>
              </a:rPr>
              <a:t> sorting</a:t>
            </a:r>
          </a:p>
          <a:p>
            <a:pPr lvl="1"/>
            <a:r>
              <a:rPr lang="en-US" altLang="en-US" dirty="0">
                <a:latin typeface="Arial" charset="0"/>
                <a:cs typeface="Arial" charset="0"/>
              </a:rPr>
              <a:t>Sorting techniques and strategies</a:t>
            </a:r>
          </a:p>
          <a:p>
            <a:pPr lvl="1"/>
            <a:r>
              <a:rPr lang="en-US" altLang="en-US" dirty="0">
                <a:latin typeface="Arial" charset="0"/>
                <a:cs typeface="Arial" charset="0"/>
              </a:rPr>
              <a:t>Overview of run times</a:t>
            </a:r>
          </a:p>
          <a:p>
            <a:pPr>
              <a:buFont typeface="Arial" charset="0"/>
              <a:buNone/>
            </a:pPr>
            <a:endParaRPr lang="en-US" altLang="en-US" dirty="0">
              <a:latin typeface="Arial" charset="0"/>
              <a:cs typeface="Arial" charset="0"/>
            </a:endParaRPr>
          </a:p>
          <a:p>
            <a:r>
              <a:rPr lang="en-US" altLang="en-US" dirty="0">
                <a:latin typeface="Arial" charset="0"/>
                <a:cs typeface="Arial" charset="0"/>
              </a:rPr>
              <a:t>Lower bound on run times</a:t>
            </a:r>
          </a:p>
          <a:p>
            <a:r>
              <a:rPr lang="en-US" altLang="en-US" dirty="0">
                <a:latin typeface="Arial" charset="0"/>
                <a:cs typeface="Arial" charset="0"/>
              </a:rPr>
              <a:t>Define inversions and use this as a measure of </a:t>
            </a:r>
            <a:r>
              <a:rPr lang="en-US" altLang="en-US" i="1" dirty="0" err="1">
                <a:latin typeface="Arial" charset="0"/>
                <a:cs typeface="Arial" charset="0"/>
              </a:rPr>
              <a:t>unsortedness</a:t>
            </a:r>
            <a:endParaRPr lang="en-US" altLang="en-US" i="1" dirty="0">
              <a:latin typeface="Arial" charset="0"/>
              <a:cs typeface="Arial" charset="0"/>
            </a:endParaRPr>
          </a:p>
        </p:txBody>
      </p:sp>
      <p:sp>
        <p:nvSpPr>
          <p:cNvPr id="4" name="Slide Number Placeholder 1">
            <a:extLst>
              <a:ext uri="{FF2B5EF4-FFF2-40B4-BE49-F238E27FC236}">
                <a16:creationId xmlns:a16="http://schemas.microsoft.com/office/drawing/2014/main" id="{F4B13E40-FA7D-DF47-A4A3-F62980584A9B}"/>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a:t>
            </a:fld>
            <a:endParaRPr lang="en-US"/>
          </a:p>
        </p:txBody>
      </p:sp>
    </p:spTree>
    <p:extLst>
      <p:ext uri="{BB962C8B-B14F-4D97-AF65-F5344CB8AC3E}">
        <p14:creationId xmlns:p14="http://schemas.microsoft.com/office/powerpoint/2010/main" val="1521401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ltLang="en-US" dirty="0">
                <a:latin typeface="Arial" charset="0"/>
                <a:cs typeface="Arial" charset="0"/>
              </a:rPr>
              <a:t>Definition</a:t>
            </a:r>
          </a:p>
        </p:txBody>
      </p:sp>
      <p:sp>
        <p:nvSpPr>
          <p:cNvPr id="13315" name="Rectangle 3"/>
          <p:cNvSpPr>
            <a:spLocks noGrp="1" noChangeArrowheads="1"/>
          </p:cNvSpPr>
          <p:nvPr>
            <p:ph type="body" idx="1"/>
          </p:nvPr>
        </p:nvSpPr>
        <p:spPr/>
        <p:txBody>
          <a:bodyPr/>
          <a:lstStyle/>
          <a:p>
            <a:pPr>
              <a:buFont typeface="Arial" charset="0"/>
              <a:buNone/>
            </a:pPr>
            <a:r>
              <a:rPr lang="en-US" altLang="en-US" dirty="0">
                <a:latin typeface="Arial" charset="0"/>
                <a:cs typeface="Arial" charset="0"/>
              </a:rPr>
              <a:t>	Sorting is the process of:</a:t>
            </a:r>
          </a:p>
          <a:p>
            <a:pPr lvl="1"/>
            <a:r>
              <a:rPr lang="en-US" altLang="en-US" dirty="0">
                <a:latin typeface="Arial" charset="0"/>
                <a:cs typeface="Arial" charset="0"/>
              </a:rPr>
              <a:t>Taking a list of objects which could be stored in a linear order</a:t>
            </a:r>
          </a:p>
          <a:p>
            <a:pPr lvl="1" algn="ctr">
              <a:buFont typeface="Arial" charset="0"/>
              <a:buNone/>
            </a:pPr>
            <a:r>
              <a:rPr lang="en-US" altLang="en-US" dirty="0">
                <a:latin typeface="Times New Roman" pitchFamily="18" charset="0"/>
                <a:cs typeface="Arial" charset="0"/>
              </a:rPr>
              <a:t>(</a:t>
            </a:r>
            <a:r>
              <a:rPr lang="en-US" altLang="en-US" i="1" dirty="0">
                <a:latin typeface="Times New Roman" pitchFamily="18" charset="0"/>
                <a:cs typeface="Arial" charset="0"/>
              </a:rPr>
              <a:t>a</a:t>
            </a:r>
            <a:r>
              <a:rPr lang="en-US" altLang="en-US" baseline="-25000" dirty="0">
                <a:latin typeface="Times New Roman" pitchFamily="18" charset="0"/>
                <a:cs typeface="Arial" charset="0"/>
              </a:rPr>
              <a:t>0</a:t>
            </a:r>
            <a:r>
              <a:rPr lang="en-US" altLang="en-US" dirty="0">
                <a:latin typeface="Times New Roman" pitchFamily="18" charset="0"/>
                <a:cs typeface="Arial" charset="0"/>
              </a:rPr>
              <a:t>, </a:t>
            </a:r>
            <a:r>
              <a:rPr lang="en-US" altLang="en-US" i="1" dirty="0">
                <a:latin typeface="Times New Roman" pitchFamily="18" charset="0"/>
                <a:cs typeface="Arial" charset="0"/>
              </a:rPr>
              <a:t>a</a:t>
            </a:r>
            <a:r>
              <a:rPr lang="en-US" altLang="en-US" baseline="-25000" dirty="0">
                <a:latin typeface="Times New Roman" pitchFamily="18" charset="0"/>
                <a:cs typeface="Arial" charset="0"/>
              </a:rPr>
              <a:t>1</a:t>
            </a:r>
            <a:r>
              <a:rPr lang="en-US" altLang="en-US" dirty="0">
                <a:latin typeface="Times New Roman" pitchFamily="18" charset="0"/>
                <a:cs typeface="Arial" charset="0"/>
              </a:rPr>
              <a:t>, ..., </a:t>
            </a:r>
            <a:r>
              <a:rPr lang="en-US" altLang="en-US" i="1" dirty="0">
                <a:latin typeface="Times New Roman" pitchFamily="18" charset="0"/>
                <a:cs typeface="Arial" charset="0"/>
              </a:rPr>
              <a:t>a</a:t>
            </a:r>
            <a:r>
              <a:rPr lang="en-US" altLang="en-US" i="1" baseline="-25000" dirty="0">
                <a:latin typeface="Times New Roman" pitchFamily="18" charset="0"/>
                <a:cs typeface="Arial" charset="0"/>
              </a:rPr>
              <a:t>n</a:t>
            </a:r>
            <a:r>
              <a:rPr lang="en-US" altLang="en-US" baseline="-25000" dirty="0">
                <a:latin typeface="Times New Roman" pitchFamily="18" charset="0"/>
                <a:cs typeface="Arial" charset="0"/>
              </a:rPr>
              <a:t> – 1</a:t>
            </a:r>
            <a:r>
              <a:rPr lang="en-US" altLang="en-US" dirty="0">
                <a:latin typeface="Times New Roman" pitchFamily="18" charset="0"/>
                <a:cs typeface="Arial" charset="0"/>
              </a:rPr>
              <a:t>)</a:t>
            </a:r>
          </a:p>
          <a:p>
            <a:pPr lvl="1">
              <a:buFont typeface="Arial" charset="0"/>
              <a:buNone/>
            </a:pPr>
            <a:r>
              <a:rPr lang="en-US" altLang="en-US" dirty="0">
                <a:latin typeface="Times New Roman" pitchFamily="18" charset="0"/>
                <a:cs typeface="Arial" charset="0"/>
              </a:rPr>
              <a:t>	</a:t>
            </a:r>
            <a:r>
              <a:rPr lang="en-US" altLang="en-US" i="1" dirty="0">
                <a:latin typeface="Arial" charset="0"/>
                <a:cs typeface="Arial" charset="0"/>
              </a:rPr>
              <a:t>e</a:t>
            </a:r>
            <a:r>
              <a:rPr lang="en-US" altLang="en-US" dirty="0">
                <a:latin typeface="Arial" charset="0"/>
                <a:cs typeface="Arial" charset="0"/>
              </a:rPr>
              <a:t>.</a:t>
            </a:r>
            <a:r>
              <a:rPr lang="en-US" altLang="en-US" i="1" dirty="0">
                <a:latin typeface="Arial" charset="0"/>
                <a:cs typeface="Arial" charset="0"/>
              </a:rPr>
              <a:t>g</a:t>
            </a:r>
            <a:r>
              <a:rPr lang="en-US" altLang="en-US" dirty="0">
                <a:latin typeface="Arial" charset="0"/>
                <a:cs typeface="Arial" charset="0"/>
              </a:rPr>
              <a:t>., numbers, and returning an reordering</a:t>
            </a:r>
          </a:p>
          <a:p>
            <a:pPr lvl="1" algn="ctr">
              <a:buFont typeface="Arial" charset="0"/>
              <a:buNone/>
            </a:pPr>
            <a:r>
              <a:rPr lang="en-US" altLang="en-US" dirty="0">
                <a:latin typeface="Times New Roman" pitchFamily="18" charset="0"/>
                <a:cs typeface="Arial" charset="0"/>
              </a:rPr>
              <a:t>(</a:t>
            </a:r>
            <a:r>
              <a:rPr lang="en-US" altLang="en-US" i="1" dirty="0">
                <a:latin typeface="Times New Roman" pitchFamily="18" charset="0"/>
                <a:cs typeface="Arial" charset="0"/>
              </a:rPr>
              <a:t>a'</a:t>
            </a:r>
            <a:r>
              <a:rPr lang="en-US" altLang="en-US" baseline="-25000" dirty="0">
                <a:latin typeface="Times New Roman" pitchFamily="18" charset="0"/>
                <a:cs typeface="Arial" charset="0"/>
              </a:rPr>
              <a:t>0</a:t>
            </a:r>
            <a:r>
              <a:rPr lang="en-US" altLang="en-US" dirty="0">
                <a:latin typeface="Times New Roman" pitchFamily="18" charset="0"/>
                <a:cs typeface="Arial" charset="0"/>
              </a:rPr>
              <a:t>, </a:t>
            </a:r>
            <a:r>
              <a:rPr lang="en-US" altLang="en-US" i="1" dirty="0">
                <a:latin typeface="Times New Roman" pitchFamily="18" charset="0"/>
                <a:cs typeface="Arial" charset="0"/>
              </a:rPr>
              <a:t>a'</a:t>
            </a:r>
            <a:r>
              <a:rPr lang="en-US" altLang="en-US" baseline="-25000" dirty="0">
                <a:latin typeface="Times New Roman" pitchFamily="18" charset="0"/>
                <a:cs typeface="Arial" charset="0"/>
              </a:rPr>
              <a:t>1</a:t>
            </a:r>
            <a:r>
              <a:rPr lang="en-US" altLang="en-US" dirty="0">
                <a:latin typeface="Times New Roman" pitchFamily="18" charset="0"/>
                <a:cs typeface="Arial" charset="0"/>
              </a:rPr>
              <a:t>, ..., </a:t>
            </a:r>
            <a:r>
              <a:rPr lang="en-US" altLang="en-US" i="1" dirty="0" err="1">
                <a:latin typeface="Times New Roman" pitchFamily="18" charset="0"/>
                <a:cs typeface="Arial" charset="0"/>
              </a:rPr>
              <a:t>a'</a:t>
            </a:r>
            <a:r>
              <a:rPr lang="en-US" altLang="en-US" i="1" baseline="-25000" dirty="0" err="1">
                <a:latin typeface="Times New Roman" pitchFamily="18" charset="0"/>
                <a:cs typeface="Arial" charset="0"/>
              </a:rPr>
              <a:t>n</a:t>
            </a:r>
            <a:r>
              <a:rPr lang="en-US" altLang="en-US" baseline="-25000" dirty="0">
                <a:latin typeface="Times New Roman" pitchFamily="18" charset="0"/>
                <a:cs typeface="Arial" charset="0"/>
              </a:rPr>
              <a:t> – 1</a:t>
            </a:r>
            <a:r>
              <a:rPr lang="en-US" altLang="en-US" dirty="0">
                <a:latin typeface="Times New Roman" pitchFamily="18" charset="0"/>
                <a:cs typeface="Arial" charset="0"/>
              </a:rPr>
              <a:t>)</a:t>
            </a:r>
            <a:endParaRPr lang="en-US" altLang="en-US" dirty="0">
              <a:latin typeface="Arial" charset="0"/>
              <a:cs typeface="Arial" charset="0"/>
            </a:endParaRPr>
          </a:p>
          <a:p>
            <a:pPr lvl="1">
              <a:buFont typeface="Arial" charset="0"/>
              <a:buNone/>
            </a:pPr>
            <a:r>
              <a:rPr lang="en-US" altLang="en-US" dirty="0">
                <a:latin typeface="Arial" charset="0"/>
                <a:cs typeface="Arial" charset="0"/>
              </a:rPr>
              <a:t>	such that</a:t>
            </a:r>
          </a:p>
          <a:p>
            <a:pPr lvl="1" algn="ctr">
              <a:buFontTx/>
              <a:buNone/>
            </a:pPr>
            <a:r>
              <a:rPr lang="en-US" altLang="en-US" i="1" dirty="0">
                <a:latin typeface="Times New Roman" pitchFamily="18" charset="0"/>
                <a:cs typeface="Arial" charset="0"/>
              </a:rPr>
              <a:t>a'</a:t>
            </a:r>
            <a:r>
              <a:rPr lang="en-US" altLang="en-US" baseline="-25000" dirty="0">
                <a:latin typeface="Times New Roman" pitchFamily="18" charset="0"/>
                <a:cs typeface="Arial" charset="0"/>
              </a:rPr>
              <a:t>0</a:t>
            </a:r>
            <a:r>
              <a:rPr lang="en-US" altLang="en-US" dirty="0">
                <a:latin typeface="Times New Roman" pitchFamily="18" charset="0"/>
                <a:cs typeface="Arial" charset="0"/>
              </a:rPr>
              <a:t> ≤ </a:t>
            </a:r>
            <a:r>
              <a:rPr lang="en-US" altLang="en-US" i="1" dirty="0">
                <a:latin typeface="Times New Roman" pitchFamily="18" charset="0"/>
                <a:cs typeface="Arial" charset="0"/>
              </a:rPr>
              <a:t>a'</a:t>
            </a:r>
            <a:r>
              <a:rPr lang="en-US" altLang="en-US" baseline="-25000" dirty="0">
                <a:latin typeface="Times New Roman" pitchFamily="18" charset="0"/>
                <a:cs typeface="Arial" charset="0"/>
              </a:rPr>
              <a:t>1</a:t>
            </a:r>
            <a:r>
              <a:rPr lang="en-US" altLang="en-US" dirty="0">
                <a:latin typeface="Times New Roman" pitchFamily="18" charset="0"/>
                <a:cs typeface="Arial" charset="0"/>
              </a:rPr>
              <a:t> ≤ </a:t>
            </a:r>
            <a:r>
              <a:rPr lang="en-US" altLang="en-US" dirty="0">
                <a:solidFill>
                  <a:srgbClr val="000000"/>
                </a:solidFill>
                <a:latin typeface="Times New Roman" pitchFamily="18" charset="0"/>
                <a:cs typeface="Arial" charset="0"/>
              </a:rPr>
              <a:t>· · · </a:t>
            </a:r>
            <a:r>
              <a:rPr lang="en-US" altLang="en-US" dirty="0">
                <a:latin typeface="Times New Roman" pitchFamily="18" charset="0"/>
                <a:cs typeface="Arial" charset="0"/>
              </a:rPr>
              <a:t>≤ </a:t>
            </a:r>
            <a:r>
              <a:rPr lang="en-US" altLang="en-US" i="1" dirty="0" err="1">
                <a:latin typeface="Times New Roman" pitchFamily="18" charset="0"/>
                <a:cs typeface="Arial" charset="0"/>
              </a:rPr>
              <a:t>a'</a:t>
            </a:r>
            <a:r>
              <a:rPr lang="en-US" altLang="en-US" i="1" baseline="-25000" dirty="0" err="1">
                <a:latin typeface="Times New Roman" pitchFamily="18" charset="0"/>
                <a:cs typeface="Arial" charset="0"/>
              </a:rPr>
              <a:t>n</a:t>
            </a:r>
            <a:r>
              <a:rPr lang="en-US" altLang="en-US" baseline="-25000" dirty="0">
                <a:latin typeface="Times New Roman" pitchFamily="18" charset="0"/>
                <a:cs typeface="Arial" charset="0"/>
              </a:rPr>
              <a:t> – 1</a:t>
            </a:r>
            <a:r>
              <a:rPr lang="en-US" altLang="en-US" dirty="0">
                <a:latin typeface="Arial" charset="0"/>
                <a:cs typeface="Arial" charset="0"/>
              </a:rPr>
              <a:t> </a:t>
            </a:r>
          </a:p>
          <a:p>
            <a:pPr>
              <a:buFont typeface="Arial" charset="0"/>
              <a:buNone/>
            </a:pPr>
            <a:endParaRPr lang="en-US" altLang="en-US" dirty="0">
              <a:latin typeface="Arial" charset="0"/>
              <a:cs typeface="Arial" charset="0"/>
            </a:endParaRPr>
          </a:p>
          <a:p>
            <a:pPr>
              <a:buFont typeface="Arial" charset="0"/>
              <a:buNone/>
            </a:pPr>
            <a:r>
              <a:rPr lang="en-US" altLang="en-US" dirty="0">
                <a:latin typeface="Arial" charset="0"/>
                <a:cs typeface="Arial" charset="0"/>
              </a:rPr>
              <a:t>	The conversion of an Abstract List into an Abstract Sorted List</a:t>
            </a:r>
          </a:p>
        </p:txBody>
      </p:sp>
    </p:spTree>
    <p:extLst>
      <p:ext uri="{BB962C8B-B14F-4D97-AF65-F5344CB8AC3E}">
        <p14:creationId xmlns:p14="http://schemas.microsoft.com/office/powerpoint/2010/main" val="15400834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ltLang="en-US" dirty="0">
                <a:latin typeface="Arial" charset="0"/>
                <a:cs typeface="Arial" charset="0"/>
              </a:rPr>
              <a:t>Definition</a:t>
            </a:r>
          </a:p>
        </p:txBody>
      </p:sp>
      <p:sp>
        <p:nvSpPr>
          <p:cNvPr id="15363" name="Rectangle 3"/>
          <p:cNvSpPr>
            <a:spLocks noGrp="1" noChangeArrowheads="1"/>
          </p:cNvSpPr>
          <p:nvPr>
            <p:ph type="body" idx="1"/>
          </p:nvPr>
        </p:nvSpPr>
        <p:spPr/>
        <p:txBody>
          <a:bodyPr/>
          <a:lstStyle/>
          <a:p>
            <a:pPr>
              <a:buFont typeface="Arial" charset="0"/>
              <a:buNone/>
            </a:pPr>
            <a:r>
              <a:rPr lang="en-US" altLang="en-US" dirty="0">
                <a:latin typeface="Arial" charset="0"/>
                <a:cs typeface="Arial" charset="0"/>
              </a:rPr>
              <a:t>	In these topics, we will assume that:</a:t>
            </a:r>
          </a:p>
          <a:p>
            <a:pPr lvl="1"/>
            <a:r>
              <a:rPr lang="en-US" altLang="en-US" dirty="0">
                <a:latin typeface="Arial" charset="0"/>
                <a:cs typeface="Arial" charset="0"/>
              </a:rPr>
              <a:t>Arrays are to be used for both input and output,</a:t>
            </a:r>
          </a:p>
          <a:p>
            <a:pPr lvl="1"/>
            <a:r>
              <a:rPr lang="en-US" altLang="en-US" dirty="0">
                <a:latin typeface="Arial" charset="0"/>
                <a:cs typeface="Arial" charset="0"/>
              </a:rPr>
              <a:t>We will focus on sorting objects and leave the more general case of sorting records based on one or more fields as an implementation detail</a:t>
            </a:r>
          </a:p>
        </p:txBody>
      </p:sp>
    </p:spTree>
    <p:extLst>
      <p:ext uri="{BB962C8B-B14F-4D97-AF65-F5344CB8AC3E}">
        <p14:creationId xmlns:p14="http://schemas.microsoft.com/office/powerpoint/2010/main" val="293116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altLang="en-US" dirty="0">
                <a:latin typeface="Arial" charset="0"/>
                <a:cs typeface="Arial" charset="0"/>
              </a:rPr>
              <a:t>In-place Sorting</a:t>
            </a:r>
          </a:p>
        </p:txBody>
      </p:sp>
      <p:sp>
        <p:nvSpPr>
          <p:cNvPr id="16387" name="Rectangle 3"/>
          <p:cNvSpPr>
            <a:spLocks noGrp="1" noChangeArrowheads="1"/>
          </p:cNvSpPr>
          <p:nvPr>
            <p:ph type="body" idx="1"/>
          </p:nvPr>
        </p:nvSpPr>
        <p:spPr/>
        <p:txBody>
          <a:bodyPr/>
          <a:lstStyle/>
          <a:p>
            <a:pPr>
              <a:buFont typeface="Arial" charset="0"/>
              <a:buNone/>
            </a:pPr>
            <a:r>
              <a:rPr lang="en-US" altLang="en-US" dirty="0">
                <a:latin typeface="Arial" charset="0"/>
                <a:cs typeface="Arial" charset="0"/>
              </a:rPr>
              <a:t>	Sorting algorithms may be performed </a:t>
            </a:r>
            <a:r>
              <a:rPr lang="en-US" altLang="en-US" i="1" dirty="0">
                <a:solidFill>
                  <a:srgbClr val="FF0000"/>
                </a:solidFill>
                <a:latin typeface="Arial" charset="0"/>
                <a:cs typeface="Arial" charset="0"/>
              </a:rPr>
              <a:t>in-place</a:t>
            </a:r>
            <a:r>
              <a:rPr lang="en-US" altLang="en-US" dirty="0">
                <a:latin typeface="Arial" charset="0"/>
                <a:cs typeface="Arial" charset="0"/>
              </a:rPr>
              <a:t>, that is, with the allocation of at most </a:t>
            </a:r>
            <a:r>
              <a:rPr lang="en-US" altLang="en-US" b="1" dirty="0">
                <a:latin typeface="Symbol" pitchFamily="18" charset="2"/>
                <a:cs typeface="Arial" charset="0"/>
              </a:rPr>
              <a:t>Q</a:t>
            </a:r>
            <a:r>
              <a:rPr lang="en-US" altLang="en-US" dirty="0">
                <a:latin typeface="Times New Roman" pitchFamily="18" charset="0"/>
                <a:cs typeface="Arial" charset="0"/>
              </a:rPr>
              <a:t>(1)</a:t>
            </a:r>
            <a:r>
              <a:rPr lang="en-US" altLang="en-US" dirty="0">
                <a:latin typeface="Arial" charset="0"/>
                <a:cs typeface="Arial" charset="0"/>
              </a:rPr>
              <a:t> additional memory (</a:t>
            </a:r>
            <a:r>
              <a:rPr lang="en-US" altLang="en-US" i="1" dirty="0">
                <a:latin typeface="Arial" charset="0"/>
                <a:cs typeface="Arial" charset="0"/>
              </a:rPr>
              <a:t>e</a:t>
            </a:r>
            <a:r>
              <a:rPr lang="en-US" altLang="en-US" dirty="0">
                <a:latin typeface="Arial" charset="0"/>
                <a:cs typeface="Arial" charset="0"/>
              </a:rPr>
              <a:t>.</a:t>
            </a:r>
            <a:r>
              <a:rPr lang="en-US" altLang="en-US" i="1" dirty="0">
                <a:latin typeface="Arial" charset="0"/>
                <a:cs typeface="Arial" charset="0"/>
              </a:rPr>
              <a:t>g</a:t>
            </a:r>
            <a:r>
              <a:rPr lang="en-US" altLang="en-US" dirty="0">
                <a:latin typeface="Arial" charset="0"/>
                <a:cs typeface="Arial" charset="0"/>
              </a:rPr>
              <a:t>., fixed number of local variables)</a:t>
            </a:r>
          </a:p>
          <a:p>
            <a:pPr lvl="1"/>
            <a:r>
              <a:rPr lang="en-US" altLang="en-US" dirty="0">
                <a:latin typeface="Arial" charset="0"/>
                <a:cs typeface="Arial" charset="0"/>
              </a:rPr>
              <a:t>Some definitions of </a:t>
            </a:r>
            <a:r>
              <a:rPr lang="en-US" altLang="en-US" i="1" dirty="0">
                <a:latin typeface="Arial" charset="0"/>
                <a:cs typeface="Arial" charset="0"/>
              </a:rPr>
              <a:t>in place </a:t>
            </a:r>
            <a:r>
              <a:rPr lang="en-US" altLang="en-US" dirty="0">
                <a:latin typeface="Arial" charset="0"/>
                <a:cs typeface="Arial" charset="0"/>
              </a:rPr>
              <a:t>as using </a:t>
            </a:r>
            <a:r>
              <a:rPr lang="en-US" altLang="en-US" b="1" dirty="0">
                <a:latin typeface="Times New Roman" pitchFamily="18" charset="0"/>
                <a:cs typeface="Times New Roman" pitchFamily="18" charset="0"/>
              </a:rPr>
              <a:t>o</a:t>
            </a:r>
            <a:r>
              <a:rPr lang="en-US" altLang="en-US" dirty="0">
                <a:latin typeface="Times New Roman" pitchFamily="18" charset="0"/>
                <a:cs typeface="Times New Roman" pitchFamily="18" charset="0"/>
              </a:rPr>
              <a:t>(</a:t>
            </a:r>
            <a:r>
              <a:rPr lang="en-US" altLang="en-US" i="1" dirty="0">
                <a:latin typeface="Times New Roman" pitchFamily="18" charset="0"/>
                <a:cs typeface="Times New Roman" pitchFamily="18" charset="0"/>
              </a:rPr>
              <a:t>n</a:t>
            </a:r>
            <a:r>
              <a:rPr lang="en-US" altLang="en-US" dirty="0">
                <a:latin typeface="Times New Roman" pitchFamily="18" charset="0"/>
                <a:cs typeface="Times New Roman" pitchFamily="18" charset="0"/>
              </a:rPr>
              <a:t>)</a:t>
            </a:r>
            <a:r>
              <a:rPr lang="en-US" altLang="en-US" dirty="0">
                <a:latin typeface="Arial" charset="0"/>
                <a:cs typeface="Arial" charset="0"/>
              </a:rPr>
              <a:t> memory</a:t>
            </a:r>
          </a:p>
          <a:p>
            <a:pPr>
              <a:buFont typeface="Arial" charset="0"/>
              <a:buNone/>
            </a:pPr>
            <a:endParaRPr lang="en-US" altLang="en-US" dirty="0">
              <a:latin typeface="Arial" charset="0"/>
              <a:cs typeface="Arial" charset="0"/>
            </a:endParaRPr>
          </a:p>
          <a:p>
            <a:pPr>
              <a:buFont typeface="Arial" charset="0"/>
              <a:buNone/>
            </a:pPr>
            <a:r>
              <a:rPr lang="en-US" altLang="en-US" dirty="0">
                <a:latin typeface="Arial" charset="0"/>
                <a:cs typeface="Arial" charset="0"/>
              </a:rPr>
              <a:t>	Other sorting algorithms require the allocation of second array of equal size</a:t>
            </a:r>
          </a:p>
          <a:p>
            <a:pPr lvl="1"/>
            <a:r>
              <a:rPr lang="en-US" altLang="en-US" dirty="0">
                <a:latin typeface="Arial" charset="0"/>
                <a:cs typeface="Arial" charset="0"/>
              </a:rPr>
              <a:t>Requires </a:t>
            </a:r>
            <a:r>
              <a:rPr lang="en-US" altLang="en-US" b="1" dirty="0">
                <a:latin typeface="Symbol" pitchFamily="18" charset="2"/>
                <a:cs typeface="Arial" charset="0"/>
              </a:rPr>
              <a:t>Q</a:t>
            </a:r>
            <a:r>
              <a:rPr lang="en-US" altLang="en-US" dirty="0">
                <a:latin typeface="Times New Roman" pitchFamily="18" charset="0"/>
                <a:cs typeface="Arial" charset="0"/>
              </a:rPr>
              <a:t>(</a:t>
            </a:r>
            <a:r>
              <a:rPr lang="en-US" altLang="en-US" i="1" dirty="0">
                <a:latin typeface="Times New Roman" pitchFamily="18" charset="0"/>
                <a:cs typeface="Arial" charset="0"/>
              </a:rPr>
              <a:t>n</a:t>
            </a:r>
            <a:r>
              <a:rPr lang="en-US" altLang="en-US" dirty="0">
                <a:latin typeface="Times New Roman" pitchFamily="18" charset="0"/>
                <a:cs typeface="Arial" charset="0"/>
              </a:rPr>
              <a:t>)</a:t>
            </a:r>
            <a:r>
              <a:rPr lang="en-US" altLang="en-US" dirty="0">
                <a:latin typeface="Arial" charset="0"/>
                <a:cs typeface="Arial" charset="0"/>
              </a:rPr>
              <a:t> additional memory</a:t>
            </a:r>
          </a:p>
          <a:p>
            <a:pPr>
              <a:buFont typeface="Arial" charset="0"/>
              <a:buNone/>
            </a:pPr>
            <a:endParaRPr lang="en-US" altLang="en-US" dirty="0">
              <a:latin typeface="Arial" charset="0"/>
              <a:cs typeface="Arial" charset="0"/>
            </a:endParaRPr>
          </a:p>
          <a:p>
            <a:pPr>
              <a:buFont typeface="Arial" charset="0"/>
              <a:buNone/>
            </a:pPr>
            <a:r>
              <a:rPr lang="en-US" altLang="en-US" dirty="0">
                <a:latin typeface="Arial" charset="0"/>
                <a:cs typeface="Arial" charset="0"/>
              </a:rPr>
              <a:t>	We will prefer in-place sorting algorithms</a:t>
            </a:r>
          </a:p>
        </p:txBody>
      </p:sp>
    </p:spTree>
    <p:extLst>
      <p:ext uri="{BB962C8B-B14F-4D97-AF65-F5344CB8AC3E}">
        <p14:creationId xmlns:p14="http://schemas.microsoft.com/office/powerpoint/2010/main" val="671437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dirty="0">
                <a:latin typeface="Arial" charset="0"/>
                <a:cs typeface="Arial" charset="0"/>
              </a:rPr>
              <a:t>Run-time</a:t>
            </a:r>
          </a:p>
        </p:txBody>
      </p:sp>
      <p:sp>
        <p:nvSpPr>
          <p:cNvPr id="18435" name="Rectangle 3"/>
          <p:cNvSpPr>
            <a:spLocks noGrp="1" noChangeArrowheads="1"/>
          </p:cNvSpPr>
          <p:nvPr>
            <p:ph type="body" idx="1"/>
          </p:nvPr>
        </p:nvSpPr>
        <p:spPr/>
        <p:txBody>
          <a:bodyPr/>
          <a:lstStyle/>
          <a:p>
            <a:pPr>
              <a:buFont typeface="Arial" charset="0"/>
              <a:buNone/>
            </a:pPr>
            <a:r>
              <a:rPr lang="en-US" altLang="en-US" dirty="0">
                <a:latin typeface="Arial" charset="0"/>
                <a:cs typeface="Arial" charset="0"/>
              </a:rPr>
              <a:t>	The run time of the sorting algorithms we will look at fall into one of three categories:</a:t>
            </a:r>
          </a:p>
          <a:p>
            <a:pPr algn="ctr">
              <a:buFontTx/>
              <a:buNone/>
            </a:pPr>
            <a:r>
              <a:rPr lang="en-US" altLang="en-US" b="1" dirty="0">
                <a:latin typeface="Symbol" pitchFamily="18" charset="2"/>
                <a:cs typeface="Arial" charset="0"/>
              </a:rPr>
              <a:t>Q</a:t>
            </a:r>
            <a:r>
              <a:rPr lang="en-US" altLang="en-US" dirty="0">
                <a:latin typeface="Times New Roman" pitchFamily="18" charset="0"/>
                <a:cs typeface="Arial" charset="0"/>
              </a:rPr>
              <a:t>(</a:t>
            </a:r>
            <a:r>
              <a:rPr lang="en-US" altLang="en-US" i="1" dirty="0">
                <a:latin typeface="Times New Roman" pitchFamily="18" charset="0"/>
                <a:cs typeface="Arial" charset="0"/>
              </a:rPr>
              <a:t>n</a:t>
            </a:r>
            <a:r>
              <a:rPr lang="en-US" altLang="en-US" dirty="0">
                <a:latin typeface="Times New Roman" pitchFamily="18" charset="0"/>
                <a:cs typeface="Arial" charset="0"/>
              </a:rPr>
              <a:t>)     </a:t>
            </a:r>
            <a:r>
              <a:rPr lang="en-US" altLang="en-US" b="1" dirty="0">
                <a:latin typeface="Symbol" pitchFamily="18" charset="2"/>
                <a:cs typeface="Arial" charset="0"/>
              </a:rPr>
              <a:t>Q</a:t>
            </a:r>
            <a:r>
              <a:rPr lang="en-US" altLang="en-US" dirty="0">
                <a:latin typeface="Times New Roman" pitchFamily="18" charset="0"/>
                <a:cs typeface="Arial" charset="0"/>
              </a:rPr>
              <a:t>(</a:t>
            </a:r>
            <a:r>
              <a:rPr lang="en-US" altLang="en-US" i="1" dirty="0">
                <a:latin typeface="Times New Roman" pitchFamily="18" charset="0"/>
                <a:cs typeface="Arial" charset="0"/>
              </a:rPr>
              <a:t>n</a:t>
            </a:r>
            <a:r>
              <a:rPr lang="en-US" altLang="en-US" dirty="0">
                <a:latin typeface="Times New Roman" pitchFamily="18" charset="0"/>
                <a:cs typeface="Arial" charset="0"/>
              </a:rPr>
              <a:t> ln(</a:t>
            </a:r>
            <a:r>
              <a:rPr lang="en-US" altLang="en-US" i="1" dirty="0">
                <a:latin typeface="Times New Roman" pitchFamily="18" charset="0"/>
                <a:cs typeface="Arial" charset="0"/>
              </a:rPr>
              <a:t>n</a:t>
            </a:r>
            <a:r>
              <a:rPr lang="en-US" altLang="en-US" dirty="0">
                <a:latin typeface="Times New Roman" pitchFamily="18" charset="0"/>
                <a:cs typeface="Arial" charset="0"/>
              </a:rPr>
              <a:t>))     </a:t>
            </a:r>
            <a:r>
              <a:rPr lang="en-US" altLang="en-US" b="1" dirty="0">
                <a:latin typeface="Times New Roman" pitchFamily="18" charset="0"/>
                <a:cs typeface="Arial" charset="0"/>
              </a:rPr>
              <a:t>O</a:t>
            </a:r>
            <a:r>
              <a:rPr lang="en-US" altLang="en-US" dirty="0">
                <a:latin typeface="Times New Roman" pitchFamily="18" charset="0"/>
                <a:cs typeface="Arial" charset="0"/>
              </a:rPr>
              <a:t>(</a:t>
            </a:r>
            <a:r>
              <a:rPr lang="en-US" altLang="en-US" i="1" dirty="0">
                <a:latin typeface="Times New Roman" pitchFamily="18" charset="0"/>
                <a:cs typeface="Arial" charset="0"/>
              </a:rPr>
              <a:t>n</a:t>
            </a:r>
            <a:r>
              <a:rPr lang="en-US" altLang="en-US" baseline="30000" dirty="0">
                <a:latin typeface="Times New Roman" pitchFamily="18" charset="0"/>
                <a:cs typeface="Arial" charset="0"/>
              </a:rPr>
              <a:t>2</a:t>
            </a:r>
            <a:r>
              <a:rPr lang="en-US" altLang="en-US" dirty="0">
                <a:latin typeface="Times New Roman" pitchFamily="18" charset="0"/>
                <a:cs typeface="Arial" charset="0"/>
              </a:rPr>
              <a:t>)</a:t>
            </a:r>
            <a:endParaRPr lang="en-US" altLang="en-US" dirty="0">
              <a:latin typeface="Arial" charset="0"/>
              <a:cs typeface="Arial" charset="0"/>
            </a:endParaRPr>
          </a:p>
          <a:p>
            <a:pPr>
              <a:buFont typeface="Arial" charset="0"/>
              <a:buNone/>
            </a:pPr>
            <a:endParaRPr lang="en-US" altLang="en-US" dirty="0">
              <a:latin typeface="Arial" charset="0"/>
              <a:cs typeface="Arial" charset="0"/>
            </a:endParaRPr>
          </a:p>
          <a:p>
            <a:pPr>
              <a:buFont typeface="Arial" charset="0"/>
              <a:buNone/>
            </a:pPr>
            <a:r>
              <a:rPr lang="en-US" altLang="en-US" dirty="0">
                <a:latin typeface="Arial" charset="0"/>
                <a:cs typeface="Arial" charset="0"/>
              </a:rPr>
              <a:t>	We will examine average- and worst-case scenarios for each algorithm</a:t>
            </a:r>
          </a:p>
          <a:p>
            <a:pPr>
              <a:buFont typeface="Arial" charset="0"/>
              <a:buNone/>
            </a:pPr>
            <a:endParaRPr lang="en-US" altLang="en-US" dirty="0">
              <a:latin typeface="Arial" charset="0"/>
              <a:cs typeface="Arial" charset="0"/>
            </a:endParaRPr>
          </a:p>
          <a:p>
            <a:pPr>
              <a:buFont typeface="Arial" charset="0"/>
              <a:buNone/>
            </a:pPr>
            <a:r>
              <a:rPr lang="en-US" altLang="en-US" dirty="0">
                <a:latin typeface="Arial" charset="0"/>
                <a:cs typeface="Arial" charset="0"/>
              </a:rPr>
              <a:t>	The run-time may change significantly based on the scenario</a:t>
            </a:r>
          </a:p>
        </p:txBody>
      </p:sp>
    </p:spTree>
    <p:extLst>
      <p:ext uri="{BB962C8B-B14F-4D97-AF65-F5344CB8AC3E}">
        <p14:creationId xmlns:p14="http://schemas.microsoft.com/office/powerpoint/2010/main" val="35695283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altLang="en-US" dirty="0">
                <a:latin typeface="Arial" charset="0"/>
                <a:cs typeface="Arial" charset="0"/>
              </a:rPr>
              <a:t>Run-time</a:t>
            </a:r>
          </a:p>
        </p:txBody>
      </p:sp>
      <p:sp>
        <p:nvSpPr>
          <p:cNvPr id="19459" name="Rectangle 3"/>
          <p:cNvSpPr>
            <a:spLocks noGrp="1" noChangeArrowheads="1"/>
          </p:cNvSpPr>
          <p:nvPr>
            <p:ph type="body" idx="1"/>
          </p:nvPr>
        </p:nvSpPr>
        <p:spPr/>
        <p:txBody>
          <a:bodyPr/>
          <a:lstStyle/>
          <a:p>
            <a:pPr>
              <a:buFont typeface="Arial" charset="0"/>
              <a:buNone/>
            </a:pPr>
            <a:r>
              <a:rPr lang="en-US" altLang="en-US" dirty="0">
                <a:latin typeface="Arial" charset="0"/>
                <a:cs typeface="Arial" charset="0"/>
              </a:rPr>
              <a:t>	We will review the more traditional </a:t>
            </a:r>
            <a:r>
              <a:rPr lang="en-US" altLang="en-US" b="1" dirty="0">
                <a:latin typeface="Times New Roman" pitchFamily="18" charset="0"/>
                <a:cs typeface="Arial" charset="0"/>
              </a:rPr>
              <a:t>O</a:t>
            </a:r>
            <a:r>
              <a:rPr lang="en-US" altLang="en-US" dirty="0">
                <a:latin typeface="Times New Roman" pitchFamily="18" charset="0"/>
                <a:cs typeface="Arial" charset="0"/>
              </a:rPr>
              <a:t>(</a:t>
            </a:r>
            <a:r>
              <a:rPr lang="en-US" altLang="en-US" i="1" dirty="0">
                <a:latin typeface="Times New Roman" pitchFamily="18" charset="0"/>
                <a:cs typeface="Arial" charset="0"/>
              </a:rPr>
              <a:t>n</a:t>
            </a:r>
            <a:r>
              <a:rPr lang="en-US" altLang="en-US" baseline="30000" dirty="0">
                <a:latin typeface="Times New Roman" pitchFamily="18" charset="0"/>
                <a:cs typeface="Arial" charset="0"/>
              </a:rPr>
              <a:t>2</a:t>
            </a:r>
            <a:r>
              <a:rPr lang="en-US" altLang="en-US" dirty="0">
                <a:latin typeface="Times New Roman" pitchFamily="18" charset="0"/>
                <a:cs typeface="Arial" charset="0"/>
              </a:rPr>
              <a:t>)</a:t>
            </a:r>
            <a:r>
              <a:rPr lang="en-US" altLang="en-US" dirty="0">
                <a:latin typeface="Arial" charset="0"/>
                <a:cs typeface="Arial" charset="0"/>
              </a:rPr>
              <a:t> sorting algorithms:</a:t>
            </a:r>
          </a:p>
          <a:p>
            <a:pPr lvl="1"/>
            <a:r>
              <a:rPr lang="en-US" altLang="en-US" dirty="0">
                <a:latin typeface="Arial" charset="0"/>
                <a:cs typeface="Arial" charset="0"/>
              </a:rPr>
              <a:t>Insertion sort, Bubble sort, Selection sort</a:t>
            </a:r>
          </a:p>
          <a:p>
            <a:pPr>
              <a:buFont typeface="Arial" charset="0"/>
              <a:buNone/>
            </a:pPr>
            <a:endParaRPr lang="en-US" altLang="en-US" dirty="0">
              <a:latin typeface="Arial" charset="0"/>
              <a:cs typeface="Arial" charset="0"/>
            </a:endParaRPr>
          </a:p>
          <a:p>
            <a:pPr>
              <a:buFont typeface="Arial" charset="0"/>
              <a:buNone/>
            </a:pPr>
            <a:r>
              <a:rPr lang="en-US" altLang="en-US" dirty="0">
                <a:latin typeface="Arial" charset="0"/>
                <a:cs typeface="Arial" charset="0"/>
              </a:rPr>
              <a:t>	Some of the faster </a:t>
            </a:r>
            <a:r>
              <a:rPr lang="en-US" altLang="en-US" b="1" dirty="0">
                <a:latin typeface="Symbol" pitchFamily="18" charset="2"/>
                <a:cs typeface="Arial" charset="0"/>
              </a:rPr>
              <a:t>Q</a:t>
            </a:r>
            <a:r>
              <a:rPr lang="en-US" altLang="en-US" dirty="0">
                <a:latin typeface="Times New Roman" pitchFamily="18" charset="0"/>
                <a:cs typeface="Arial" charset="0"/>
              </a:rPr>
              <a:t>(</a:t>
            </a:r>
            <a:r>
              <a:rPr lang="en-US" altLang="en-US" i="1" dirty="0">
                <a:latin typeface="Times New Roman" pitchFamily="18" charset="0"/>
                <a:cs typeface="Arial" charset="0"/>
              </a:rPr>
              <a:t>n</a:t>
            </a:r>
            <a:r>
              <a:rPr lang="en-US" altLang="en-US" dirty="0">
                <a:latin typeface="Times New Roman" pitchFamily="18" charset="0"/>
                <a:cs typeface="Arial" charset="0"/>
              </a:rPr>
              <a:t> </a:t>
            </a:r>
            <a:r>
              <a:rPr lang="en-US" altLang="en-US" dirty="0" err="1">
                <a:latin typeface="Times New Roman" pitchFamily="18" charset="0"/>
                <a:cs typeface="Arial" charset="0"/>
              </a:rPr>
              <a:t>ln</a:t>
            </a:r>
            <a:r>
              <a:rPr lang="en-US" altLang="en-US" dirty="0">
                <a:latin typeface="Times New Roman" pitchFamily="18" charset="0"/>
                <a:cs typeface="Arial" charset="0"/>
              </a:rPr>
              <a:t>(</a:t>
            </a:r>
            <a:r>
              <a:rPr lang="en-US" altLang="en-US" i="1" dirty="0">
                <a:latin typeface="Times New Roman" pitchFamily="18" charset="0"/>
                <a:cs typeface="Arial" charset="0"/>
              </a:rPr>
              <a:t>n</a:t>
            </a:r>
            <a:r>
              <a:rPr lang="en-US" altLang="en-US" dirty="0">
                <a:latin typeface="Times New Roman" pitchFamily="18" charset="0"/>
                <a:cs typeface="Arial" charset="0"/>
              </a:rPr>
              <a:t>))</a:t>
            </a:r>
            <a:r>
              <a:rPr lang="en-US" altLang="en-US" dirty="0">
                <a:latin typeface="Arial" charset="0"/>
                <a:cs typeface="Arial" charset="0"/>
              </a:rPr>
              <a:t> sorting algorithms:</a:t>
            </a:r>
          </a:p>
          <a:p>
            <a:pPr lvl="1"/>
            <a:r>
              <a:rPr lang="en-US" altLang="en-US" dirty="0">
                <a:latin typeface="Arial" charset="0"/>
                <a:cs typeface="Arial" charset="0"/>
              </a:rPr>
              <a:t>Heap sort, Quicksort, and Merge sort</a:t>
            </a:r>
          </a:p>
          <a:p>
            <a:pPr>
              <a:buFont typeface="Arial" charset="0"/>
              <a:buNone/>
            </a:pPr>
            <a:endParaRPr lang="en-US" altLang="en-US" dirty="0">
              <a:latin typeface="Arial" charset="0"/>
              <a:cs typeface="Arial" charset="0"/>
            </a:endParaRPr>
          </a:p>
          <a:p>
            <a:pPr>
              <a:buFont typeface="Arial" charset="0"/>
              <a:buNone/>
            </a:pPr>
            <a:r>
              <a:rPr lang="en-US" altLang="en-US" dirty="0">
                <a:latin typeface="Arial" charset="0"/>
                <a:cs typeface="Arial" charset="0"/>
              </a:rPr>
              <a:t>	And linear-time sorting algorithms</a:t>
            </a:r>
          </a:p>
          <a:p>
            <a:pPr lvl="1"/>
            <a:r>
              <a:rPr lang="en-US" altLang="en-US" dirty="0">
                <a:latin typeface="Arial" charset="0"/>
                <a:cs typeface="Arial" charset="0"/>
              </a:rPr>
              <a:t>Bucket sort and Radix sort</a:t>
            </a:r>
          </a:p>
          <a:p>
            <a:pPr lvl="1"/>
            <a:r>
              <a:rPr lang="en-US" altLang="en-US" dirty="0">
                <a:latin typeface="Arial" charset="0"/>
                <a:cs typeface="Arial" charset="0"/>
              </a:rPr>
              <a:t>We must make assumptions about the data</a:t>
            </a:r>
          </a:p>
        </p:txBody>
      </p:sp>
    </p:spTree>
    <p:extLst>
      <p:ext uri="{BB962C8B-B14F-4D97-AF65-F5344CB8AC3E}">
        <p14:creationId xmlns:p14="http://schemas.microsoft.com/office/powerpoint/2010/main" val="3884332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23EF595-88F9-3641-9AF8-E30C839A0B15}"/>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E43FA150-E104-A845-A640-5ADC85B07391}"/>
              </a:ext>
            </a:extLst>
          </p:cNvPr>
          <p:cNvSpPr>
            <a:spLocks noGrp="1"/>
          </p:cNvSpPr>
          <p:nvPr>
            <p:ph type="title"/>
          </p:nvPr>
        </p:nvSpPr>
        <p:spPr/>
        <p:txBody>
          <a:bodyPr/>
          <a:lstStyle/>
          <a:p>
            <a:r>
              <a:rPr lang="en-US" dirty="0"/>
              <a:t>Sorting</a:t>
            </a:r>
          </a:p>
        </p:txBody>
      </p:sp>
      <p:sp>
        <p:nvSpPr>
          <p:cNvPr id="4" name="Content Placeholder 3">
            <a:extLst>
              <a:ext uri="{FF2B5EF4-FFF2-40B4-BE49-F238E27FC236}">
                <a16:creationId xmlns:a16="http://schemas.microsoft.com/office/drawing/2014/main" id="{04495404-0276-AB4C-92B9-B8D13B6E55A0}"/>
              </a:ext>
            </a:extLst>
          </p:cNvPr>
          <p:cNvSpPr>
            <a:spLocks noGrp="1"/>
          </p:cNvSpPr>
          <p:nvPr>
            <p:ph idx="1"/>
          </p:nvPr>
        </p:nvSpPr>
        <p:spPr>
          <a:xfrm>
            <a:off x="838200" y="1553918"/>
            <a:ext cx="9201150" cy="5146779"/>
          </a:xfrm>
        </p:spPr>
        <p:txBody>
          <a:bodyPr>
            <a:normAutofit/>
          </a:bodyPr>
          <a:lstStyle/>
          <a:p>
            <a:r>
              <a:rPr lang="en-US" dirty="0"/>
              <a:t>The most fundamental algorithm in all subjects …</a:t>
            </a:r>
          </a:p>
          <a:p>
            <a:r>
              <a:rPr lang="en-US" dirty="0"/>
              <a:t>Goal: puts elements in a certain order</a:t>
            </a:r>
          </a:p>
          <a:p>
            <a:pPr lvl="1"/>
            <a:r>
              <a:rPr lang="en-US" dirty="0"/>
              <a:t>Increasing order: 1, 2, 5, 6, 8, 90, 123</a:t>
            </a:r>
          </a:p>
          <a:p>
            <a:pPr lvl="1"/>
            <a:r>
              <a:rPr lang="en-US" dirty="0"/>
              <a:t>Decreasing order: 123, 90, 8, 6, 5, 2, 1</a:t>
            </a:r>
          </a:p>
          <a:p>
            <a:r>
              <a:rPr lang="en-US" dirty="0"/>
              <a:t>Many algorithm paradigms</a:t>
            </a:r>
          </a:p>
          <a:p>
            <a:pPr lvl="1"/>
            <a:r>
              <a:rPr lang="en-US" dirty="0"/>
              <a:t>Bubble sort</a:t>
            </a:r>
          </a:p>
          <a:p>
            <a:pPr lvl="1"/>
            <a:r>
              <a:rPr lang="en-US" dirty="0"/>
              <a:t>Selection sort</a:t>
            </a:r>
          </a:p>
          <a:p>
            <a:pPr lvl="1"/>
            <a:r>
              <a:rPr lang="en-US" dirty="0"/>
              <a:t>Merge sort</a:t>
            </a:r>
          </a:p>
          <a:p>
            <a:pPr lvl="1"/>
            <a:r>
              <a:rPr lang="en-US" dirty="0" err="1"/>
              <a:t>Qsort</a:t>
            </a:r>
            <a:endParaRPr lang="en-US" dirty="0"/>
          </a:p>
          <a:p>
            <a:pPr lvl="1"/>
            <a:r>
              <a:rPr lang="en-US" dirty="0"/>
              <a:t>…</a:t>
            </a:r>
          </a:p>
          <a:p>
            <a:r>
              <a:rPr lang="en-US" dirty="0"/>
              <a:t>Today, new sorting algorithms are being invented</a:t>
            </a:r>
          </a:p>
        </p:txBody>
      </p:sp>
    </p:spTree>
    <p:extLst>
      <p:ext uri="{BB962C8B-B14F-4D97-AF65-F5344CB8AC3E}">
        <p14:creationId xmlns:p14="http://schemas.microsoft.com/office/powerpoint/2010/main" val="20534765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C00F2B1-1691-D447-A59E-D1109045C974}"/>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4C5014E6-B614-9E43-91DA-AE3DC0DB29AD}"/>
              </a:ext>
            </a:extLst>
          </p:cNvPr>
          <p:cNvSpPr>
            <a:spLocks noGrp="1"/>
          </p:cNvSpPr>
          <p:nvPr>
            <p:ph type="title"/>
          </p:nvPr>
        </p:nvSpPr>
        <p:spPr/>
        <p:txBody>
          <a:bodyPr/>
          <a:lstStyle/>
          <a:p>
            <a:r>
              <a:rPr lang="en-US" dirty="0"/>
              <a:t>Selection Sort </a:t>
            </a:r>
          </a:p>
        </p:txBody>
      </p:sp>
      <p:sp>
        <p:nvSpPr>
          <p:cNvPr id="4" name="Content Placeholder 3">
            <a:extLst>
              <a:ext uri="{FF2B5EF4-FFF2-40B4-BE49-F238E27FC236}">
                <a16:creationId xmlns:a16="http://schemas.microsoft.com/office/drawing/2014/main" id="{DFFC91C7-796C-6141-9670-61C6814551CB}"/>
              </a:ext>
            </a:extLst>
          </p:cNvPr>
          <p:cNvSpPr>
            <a:spLocks noGrp="1"/>
          </p:cNvSpPr>
          <p:nvPr>
            <p:ph idx="1"/>
          </p:nvPr>
        </p:nvSpPr>
        <p:spPr/>
        <p:txBody>
          <a:bodyPr/>
          <a:lstStyle/>
          <a:p>
            <a:r>
              <a:rPr lang="en-US" dirty="0"/>
              <a:t>Two loops</a:t>
            </a:r>
          </a:p>
          <a:p>
            <a:pPr lvl="1"/>
            <a:r>
              <a:rPr lang="en-US" dirty="0"/>
              <a:t>Outer loop to repeat n-1 times</a:t>
            </a:r>
          </a:p>
          <a:p>
            <a:pPr lvl="1"/>
            <a:r>
              <a:rPr lang="en-US" dirty="0"/>
              <a:t>Inner loop to find the minimum element</a:t>
            </a:r>
          </a:p>
        </p:txBody>
      </p:sp>
      <p:pic>
        <p:nvPicPr>
          <p:cNvPr id="6" name="Picture 5">
            <a:extLst>
              <a:ext uri="{FF2B5EF4-FFF2-40B4-BE49-F238E27FC236}">
                <a16:creationId xmlns:a16="http://schemas.microsoft.com/office/drawing/2014/main" id="{E9200F59-9055-A74F-B692-AD5B444DD5DD}"/>
              </a:ext>
            </a:extLst>
          </p:cNvPr>
          <p:cNvPicPr>
            <a:picLocks noChangeAspect="1"/>
          </p:cNvPicPr>
          <p:nvPr/>
        </p:nvPicPr>
        <p:blipFill>
          <a:blip r:embed="rId3"/>
          <a:stretch>
            <a:fillRect/>
          </a:stretch>
        </p:blipFill>
        <p:spPr>
          <a:xfrm>
            <a:off x="2764324" y="2614490"/>
            <a:ext cx="6799153" cy="4016207"/>
          </a:xfrm>
          <a:prstGeom prst="rect">
            <a:avLst/>
          </a:prstGeom>
        </p:spPr>
      </p:pic>
    </p:spTree>
    <p:extLst>
      <p:ext uri="{BB962C8B-B14F-4D97-AF65-F5344CB8AC3E}">
        <p14:creationId xmlns:p14="http://schemas.microsoft.com/office/powerpoint/2010/main" val="29990825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3494</TotalTime>
  <Words>1127</Words>
  <Application>Microsoft Macintosh PowerPoint</Application>
  <PresentationFormat>Widescreen</PresentationFormat>
  <Paragraphs>275</Paragraphs>
  <Slides>16</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Gill Sans MT</vt:lpstr>
      <vt:lpstr>Symbol</vt:lpstr>
      <vt:lpstr>Times New Roman</vt:lpstr>
      <vt:lpstr>Office Theme</vt:lpstr>
      <vt:lpstr>CS 2420: Sorting Algorithms</vt:lpstr>
      <vt:lpstr>Outline</vt:lpstr>
      <vt:lpstr>Definition</vt:lpstr>
      <vt:lpstr>Definition</vt:lpstr>
      <vt:lpstr>In-place Sorting</vt:lpstr>
      <vt:lpstr>Run-time</vt:lpstr>
      <vt:lpstr>Run-time</vt:lpstr>
      <vt:lpstr>Sorting</vt:lpstr>
      <vt:lpstr>Selection Sort </vt:lpstr>
      <vt:lpstr>Selection Sort Implementation</vt:lpstr>
      <vt:lpstr>Using Divide and Conquer: Merge Sort</vt:lpstr>
      <vt:lpstr>Illustration</vt:lpstr>
      <vt:lpstr>Illustration</vt:lpstr>
      <vt:lpstr>Illustration</vt:lpstr>
      <vt:lpstr>Merge Sort Complexity</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Huang, Tsung-Wei</cp:lastModifiedBy>
  <cp:revision>1020</cp:revision>
  <cp:lastPrinted>2021-08-18T02:54:38Z</cp:lastPrinted>
  <dcterms:created xsi:type="dcterms:W3CDTF">2021-01-05T18:50:35Z</dcterms:created>
  <dcterms:modified xsi:type="dcterms:W3CDTF">2021-11-14T21:27:39Z</dcterms:modified>
</cp:coreProperties>
</file>

<file path=docProps/thumbnail.jpeg>
</file>